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77"/>
  </p:notesMasterIdLst>
  <p:handoutMasterIdLst>
    <p:handoutMasterId r:id="rId78"/>
  </p:handoutMasterIdLst>
  <p:sldIdLst>
    <p:sldId id="8819" r:id="rId5"/>
    <p:sldId id="8895" r:id="rId6"/>
    <p:sldId id="8889" r:id="rId7"/>
    <p:sldId id="8856" r:id="rId8"/>
    <p:sldId id="8863" r:id="rId9"/>
    <p:sldId id="8918" r:id="rId10"/>
    <p:sldId id="8858" r:id="rId11"/>
    <p:sldId id="8891" r:id="rId12"/>
    <p:sldId id="8892" r:id="rId13"/>
    <p:sldId id="260" r:id="rId14"/>
    <p:sldId id="8870" r:id="rId15"/>
    <p:sldId id="257" r:id="rId16"/>
    <p:sldId id="8871" r:id="rId17"/>
    <p:sldId id="8919" r:id="rId18"/>
    <p:sldId id="857" r:id="rId19"/>
    <p:sldId id="8893" r:id="rId20"/>
    <p:sldId id="8894" r:id="rId21"/>
    <p:sldId id="8924" r:id="rId22"/>
    <p:sldId id="8890" r:id="rId23"/>
    <p:sldId id="853" r:id="rId24"/>
    <p:sldId id="8868" r:id="rId25"/>
    <p:sldId id="8879" r:id="rId26"/>
    <p:sldId id="8872" r:id="rId27"/>
    <p:sldId id="8875" r:id="rId28"/>
    <p:sldId id="8874" r:id="rId29"/>
    <p:sldId id="8876" r:id="rId30"/>
    <p:sldId id="8877" r:id="rId31"/>
    <p:sldId id="8878" r:id="rId32"/>
    <p:sldId id="8920" r:id="rId33"/>
    <p:sldId id="8896" r:id="rId34"/>
    <p:sldId id="8873" r:id="rId35"/>
    <p:sldId id="8886" r:id="rId36"/>
    <p:sldId id="830" r:id="rId37"/>
    <p:sldId id="8898" r:id="rId38"/>
    <p:sldId id="8887" r:id="rId39"/>
    <p:sldId id="8899" r:id="rId40"/>
    <p:sldId id="8901" r:id="rId41"/>
    <p:sldId id="8900" r:id="rId42"/>
    <p:sldId id="8897" r:id="rId43"/>
    <p:sldId id="8923" r:id="rId44"/>
    <p:sldId id="8866" r:id="rId45"/>
    <p:sldId id="8869" r:id="rId46"/>
    <p:sldId id="8902" r:id="rId47"/>
    <p:sldId id="8880" r:id="rId48"/>
    <p:sldId id="8881" r:id="rId49"/>
    <p:sldId id="8903" r:id="rId50"/>
    <p:sldId id="8883" r:id="rId51"/>
    <p:sldId id="8884" r:id="rId52"/>
    <p:sldId id="8885" r:id="rId53"/>
    <p:sldId id="8905" r:id="rId54"/>
    <p:sldId id="8906" r:id="rId55"/>
    <p:sldId id="8882" r:id="rId56"/>
    <p:sldId id="8888" r:id="rId57"/>
    <p:sldId id="8907" r:id="rId58"/>
    <p:sldId id="8904" r:id="rId59"/>
    <p:sldId id="8925" r:id="rId60"/>
    <p:sldId id="8867" r:id="rId61"/>
    <p:sldId id="8921" r:id="rId62"/>
    <p:sldId id="8915" r:id="rId63"/>
    <p:sldId id="8916" r:id="rId64"/>
    <p:sldId id="8908" r:id="rId65"/>
    <p:sldId id="8865" r:id="rId66"/>
    <p:sldId id="8917" r:id="rId67"/>
    <p:sldId id="8909" r:id="rId68"/>
    <p:sldId id="8910" r:id="rId69"/>
    <p:sldId id="8911" r:id="rId70"/>
    <p:sldId id="8854" r:id="rId71"/>
    <p:sldId id="8912" r:id="rId72"/>
    <p:sldId id="8914" r:id="rId73"/>
    <p:sldId id="8913" r:id="rId74"/>
    <p:sldId id="8824" r:id="rId75"/>
    <p:sldId id="8864" r:id="rId7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DD6D251-7A38-65CC-308D-56C2CC66F3AF}" name="Ilana BETTAN" initials="IB" userId="S::ilana.bettan@neo-soft.fr::210284c5-9749-4c1e-b642-60f4d22a8a0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E8C8BC"/>
    <a:srgbClr val="2249A7"/>
    <a:srgbClr val="F2A19B"/>
    <a:srgbClr val="254EB1"/>
    <a:srgbClr val="0B3BA7"/>
    <a:srgbClr val="F0E3DE"/>
    <a:srgbClr val="CE8A6E"/>
    <a:srgbClr val="D25951"/>
    <a:srgbClr val="F267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90"/>
  </p:normalViewPr>
  <p:slideViewPr>
    <p:cSldViewPr snapToGrid="0">
      <p:cViewPr varScale="1">
        <p:scale>
          <a:sx n="95" d="100"/>
          <a:sy n="95" d="100"/>
        </p:scale>
        <p:origin x="134" y="72"/>
      </p:cViewPr>
      <p:guideLst>
        <p:guide orient="horz" pos="300"/>
        <p:guide pos="3840"/>
        <p:guide orient="horz" pos="1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D36AEE-E105-4DDA-AD0C-7052D1A21ABF}" type="doc">
      <dgm:prSet loTypeId="urn:microsoft.com/office/officeart/2005/8/layout/cycle2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9254531B-76B2-4A0D-8F62-432A69C92EFD}">
      <dgm:prSet phldrT="[Texte]"/>
      <dgm:spPr/>
      <dgm:t>
        <a:bodyPr/>
        <a:lstStyle/>
        <a:p>
          <a:r>
            <a:rPr lang="fr-FR" dirty="0" err="1"/>
            <a:t>Build</a:t>
          </a:r>
          <a:endParaRPr lang="fr-FR" dirty="0"/>
        </a:p>
      </dgm:t>
    </dgm:pt>
    <dgm:pt modelId="{A2AD6E4D-86B7-4497-BF8C-919B30C93603}" type="parTrans" cxnId="{51173A50-CBE0-4045-ADBD-C3E61A768222}">
      <dgm:prSet/>
      <dgm:spPr/>
      <dgm:t>
        <a:bodyPr/>
        <a:lstStyle/>
        <a:p>
          <a:endParaRPr lang="fr-FR"/>
        </a:p>
      </dgm:t>
    </dgm:pt>
    <dgm:pt modelId="{07ACA0E5-7E07-4184-AFFB-CCAF879C6E15}" type="sibTrans" cxnId="{51173A50-CBE0-4045-ADBD-C3E61A768222}">
      <dgm:prSet/>
      <dgm:spPr/>
      <dgm:t>
        <a:bodyPr/>
        <a:lstStyle/>
        <a:p>
          <a:endParaRPr lang="fr-FR"/>
        </a:p>
      </dgm:t>
    </dgm:pt>
    <dgm:pt modelId="{EE444E00-83E6-4F9E-8DDB-2C55CC1F8328}">
      <dgm:prSet phldrT="[Texte]"/>
      <dgm:spPr/>
      <dgm:t>
        <a:bodyPr/>
        <a:lstStyle/>
        <a:p>
          <a:r>
            <a:rPr lang="fr-FR" dirty="0" err="1"/>
            <a:t>Measure</a:t>
          </a:r>
          <a:endParaRPr lang="fr-FR" dirty="0"/>
        </a:p>
      </dgm:t>
    </dgm:pt>
    <dgm:pt modelId="{79C5A16A-3763-495E-BB0C-BBA39BAB20EB}" type="parTrans" cxnId="{701A3999-424F-401F-BFEA-FA5BC9459E44}">
      <dgm:prSet/>
      <dgm:spPr/>
      <dgm:t>
        <a:bodyPr/>
        <a:lstStyle/>
        <a:p>
          <a:endParaRPr lang="fr-FR"/>
        </a:p>
      </dgm:t>
    </dgm:pt>
    <dgm:pt modelId="{E1F507CE-672D-4E51-A6AF-5B4CECABC157}" type="sibTrans" cxnId="{701A3999-424F-401F-BFEA-FA5BC9459E44}">
      <dgm:prSet/>
      <dgm:spPr/>
      <dgm:t>
        <a:bodyPr/>
        <a:lstStyle/>
        <a:p>
          <a:endParaRPr lang="fr-FR"/>
        </a:p>
      </dgm:t>
    </dgm:pt>
    <dgm:pt modelId="{475F800D-AB9D-4336-8D7B-6A74118D040B}">
      <dgm:prSet phldrT="[Texte]"/>
      <dgm:spPr/>
      <dgm:t>
        <a:bodyPr/>
        <a:lstStyle/>
        <a:p>
          <a:r>
            <a:rPr lang="fr-FR" dirty="0" err="1"/>
            <a:t>Learn</a:t>
          </a:r>
          <a:endParaRPr lang="fr-FR" dirty="0"/>
        </a:p>
      </dgm:t>
    </dgm:pt>
    <dgm:pt modelId="{BB104611-9ACA-4C02-87B0-CCDEB9A7A71C}" type="parTrans" cxnId="{1B0D6835-FFA6-4D76-AC90-8E476C39C1C5}">
      <dgm:prSet/>
      <dgm:spPr/>
      <dgm:t>
        <a:bodyPr/>
        <a:lstStyle/>
        <a:p>
          <a:endParaRPr lang="fr-FR"/>
        </a:p>
      </dgm:t>
    </dgm:pt>
    <dgm:pt modelId="{71C306FC-68F1-4751-A888-161749E9F0BE}" type="sibTrans" cxnId="{1B0D6835-FFA6-4D76-AC90-8E476C39C1C5}">
      <dgm:prSet/>
      <dgm:spPr/>
      <dgm:t>
        <a:bodyPr/>
        <a:lstStyle/>
        <a:p>
          <a:endParaRPr lang="fr-FR"/>
        </a:p>
      </dgm:t>
    </dgm:pt>
    <dgm:pt modelId="{9A98903E-3A70-49C5-8266-DF5FDB3CBA74}" type="pres">
      <dgm:prSet presAssocID="{D9D36AEE-E105-4DDA-AD0C-7052D1A21ABF}" presName="cycle" presStyleCnt="0">
        <dgm:presLayoutVars>
          <dgm:dir/>
          <dgm:resizeHandles val="exact"/>
        </dgm:presLayoutVars>
      </dgm:prSet>
      <dgm:spPr/>
    </dgm:pt>
    <dgm:pt modelId="{D469B5A0-287B-4E7C-A879-35286D2F3F44}" type="pres">
      <dgm:prSet presAssocID="{9254531B-76B2-4A0D-8F62-432A69C92EFD}" presName="node" presStyleLbl="node1" presStyleIdx="0" presStyleCnt="3">
        <dgm:presLayoutVars>
          <dgm:bulletEnabled val="1"/>
        </dgm:presLayoutVars>
      </dgm:prSet>
      <dgm:spPr/>
    </dgm:pt>
    <dgm:pt modelId="{B3E52A7C-E41E-4E95-9B84-58CC68A023E1}" type="pres">
      <dgm:prSet presAssocID="{07ACA0E5-7E07-4184-AFFB-CCAF879C6E15}" presName="sibTrans" presStyleLbl="sibTrans2D1" presStyleIdx="0" presStyleCnt="3"/>
      <dgm:spPr/>
    </dgm:pt>
    <dgm:pt modelId="{A9F6FF00-3DB7-463D-A356-7E8F7127F561}" type="pres">
      <dgm:prSet presAssocID="{07ACA0E5-7E07-4184-AFFB-CCAF879C6E15}" presName="connectorText" presStyleLbl="sibTrans2D1" presStyleIdx="0" presStyleCnt="3"/>
      <dgm:spPr/>
    </dgm:pt>
    <dgm:pt modelId="{B5CF9E27-8C10-4742-96AD-00C544801AEF}" type="pres">
      <dgm:prSet presAssocID="{EE444E00-83E6-4F9E-8DDB-2C55CC1F8328}" presName="node" presStyleLbl="node1" presStyleIdx="1" presStyleCnt="3">
        <dgm:presLayoutVars>
          <dgm:bulletEnabled val="1"/>
        </dgm:presLayoutVars>
      </dgm:prSet>
      <dgm:spPr/>
    </dgm:pt>
    <dgm:pt modelId="{AE4AA44B-D1B5-4F3E-895D-45407566A9DB}" type="pres">
      <dgm:prSet presAssocID="{E1F507CE-672D-4E51-A6AF-5B4CECABC157}" presName="sibTrans" presStyleLbl="sibTrans2D1" presStyleIdx="1" presStyleCnt="3"/>
      <dgm:spPr/>
    </dgm:pt>
    <dgm:pt modelId="{9B4A71E8-7C44-436C-AA64-FD281B316DA3}" type="pres">
      <dgm:prSet presAssocID="{E1F507CE-672D-4E51-A6AF-5B4CECABC157}" presName="connectorText" presStyleLbl="sibTrans2D1" presStyleIdx="1" presStyleCnt="3"/>
      <dgm:spPr/>
    </dgm:pt>
    <dgm:pt modelId="{7B82A18D-F8D9-4745-B096-4D723D0FC9FC}" type="pres">
      <dgm:prSet presAssocID="{475F800D-AB9D-4336-8D7B-6A74118D040B}" presName="node" presStyleLbl="node1" presStyleIdx="2" presStyleCnt="3">
        <dgm:presLayoutVars>
          <dgm:bulletEnabled val="1"/>
        </dgm:presLayoutVars>
      </dgm:prSet>
      <dgm:spPr/>
    </dgm:pt>
    <dgm:pt modelId="{9F0D291C-E7E3-4E05-B1C0-F626F185F088}" type="pres">
      <dgm:prSet presAssocID="{71C306FC-68F1-4751-A888-161749E9F0BE}" presName="sibTrans" presStyleLbl="sibTrans2D1" presStyleIdx="2" presStyleCnt="3"/>
      <dgm:spPr/>
    </dgm:pt>
    <dgm:pt modelId="{BBAD4EA7-A9EA-4C45-9CCF-50FEDAE8C977}" type="pres">
      <dgm:prSet presAssocID="{71C306FC-68F1-4751-A888-161749E9F0BE}" presName="connectorText" presStyleLbl="sibTrans2D1" presStyleIdx="2" presStyleCnt="3"/>
      <dgm:spPr/>
    </dgm:pt>
  </dgm:ptLst>
  <dgm:cxnLst>
    <dgm:cxn modelId="{1B0D6835-FFA6-4D76-AC90-8E476C39C1C5}" srcId="{D9D36AEE-E105-4DDA-AD0C-7052D1A21ABF}" destId="{475F800D-AB9D-4336-8D7B-6A74118D040B}" srcOrd="2" destOrd="0" parTransId="{BB104611-9ACA-4C02-87B0-CCDEB9A7A71C}" sibTransId="{71C306FC-68F1-4751-A888-161749E9F0BE}"/>
    <dgm:cxn modelId="{DC2F5A42-F7C7-46AE-9D3A-A562D7EB7962}" type="presOf" srcId="{71C306FC-68F1-4751-A888-161749E9F0BE}" destId="{9F0D291C-E7E3-4E05-B1C0-F626F185F088}" srcOrd="0" destOrd="0" presId="urn:microsoft.com/office/officeart/2005/8/layout/cycle2"/>
    <dgm:cxn modelId="{04753267-7B3B-44B2-978B-899E8AEAD679}" type="presOf" srcId="{E1F507CE-672D-4E51-A6AF-5B4CECABC157}" destId="{AE4AA44B-D1B5-4F3E-895D-45407566A9DB}" srcOrd="0" destOrd="0" presId="urn:microsoft.com/office/officeart/2005/8/layout/cycle2"/>
    <dgm:cxn modelId="{6A64DB69-A066-4F6F-9BFF-E6020589009F}" type="presOf" srcId="{07ACA0E5-7E07-4184-AFFB-CCAF879C6E15}" destId="{B3E52A7C-E41E-4E95-9B84-58CC68A023E1}" srcOrd="0" destOrd="0" presId="urn:microsoft.com/office/officeart/2005/8/layout/cycle2"/>
    <dgm:cxn modelId="{81C2A36B-CB8A-49B1-8329-D9425ACD9BF2}" type="presOf" srcId="{E1F507CE-672D-4E51-A6AF-5B4CECABC157}" destId="{9B4A71E8-7C44-436C-AA64-FD281B316DA3}" srcOrd="1" destOrd="0" presId="urn:microsoft.com/office/officeart/2005/8/layout/cycle2"/>
    <dgm:cxn modelId="{51173A50-CBE0-4045-ADBD-C3E61A768222}" srcId="{D9D36AEE-E105-4DDA-AD0C-7052D1A21ABF}" destId="{9254531B-76B2-4A0D-8F62-432A69C92EFD}" srcOrd="0" destOrd="0" parTransId="{A2AD6E4D-86B7-4497-BF8C-919B30C93603}" sibTransId="{07ACA0E5-7E07-4184-AFFB-CCAF879C6E15}"/>
    <dgm:cxn modelId="{5CBB3354-CF63-4A0F-BEFA-5F5FD332E168}" type="presOf" srcId="{D9D36AEE-E105-4DDA-AD0C-7052D1A21ABF}" destId="{9A98903E-3A70-49C5-8266-DF5FDB3CBA74}" srcOrd="0" destOrd="0" presId="urn:microsoft.com/office/officeart/2005/8/layout/cycle2"/>
    <dgm:cxn modelId="{720A8678-40D0-493F-A41E-B6CEE140122B}" type="presOf" srcId="{71C306FC-68F1-4751-A888-161749E9F0BE}" destId="{BBAD4EA7-A9EA-4C45-9CCF-50FEDAE8C977}" srcOrd="1" destOrd="0" presId="urn:microsoft.com/office/officeart/2005/8/layout/cycle2"/>
    <dgm:cxn modelId="{701A3999-424F-401F-BFEA-FA5BC9459E44}" srcId="{D9D36AEE-E105-4DDA-AD0C-7052D1A21ABF}" destId="{EE444E00-83E6-4F9E-8DDB-2C55CC1F8328}" srcOrd="1" destOrd="0" parTransId="{79C5A16A-3763-495E-BB0C-BBA39BAB20EB}" sibTransId="{E1F507CE-672D-4E51-A6AF-5B4CECABC157}"/>
    <dgm:cxn modelId="{75378DBF-6C67-4C6D-9F60-9D032935FFD0}" type="presOf" srcId="{9254531B-76B2-4A0D-8F62-432A69C92EFD}" destId="{D469B5A0-287B-4E7C-A879-35286D2F3F44}" srcOrd="0" destOrd="0" presId="urn:microsoft.com/office/officeart/2005/8/layout/cycle2"/>
    <dgm:cxn modelId="{4D5E55C8-BFFF-42D2-AAFA-F7CC2AD77594}" type="presOf" srcId="{07ACA0E5-7E07-4184-AFFB-CCAF879C6E15}" destId="{A9F6FF00-3DB7-463D-A356-7E8F7127F561}" srcOrd="1" destOrd="0" presId="urn:microsoft.com/office/officeart/2005/8/layout/cycle2"/>
    <dgm:cxn modelId="{25D849D4-5BC4-4212-92D1-8643E5C9AE77}" type="presOf" srcId="{EE444E00-83E6-4F9E-8DDB-2C55CC1F8328}" destId="{B5CF9E27-8C10-4742-96AD-00C544801AEF}" srcOrd="0" destOrd="0" presId="urn:microsoft.com/office/officeart/2005/8/layout/cycle2"/>
    <dgm:cxn modelId="{251991DF-D90B-4E53-A614-3D5908F1076D}" type="presOf" srcId="{475F800D-AB9D-4336-8D7B-6A74118D040B}" destId="{7B82A18D-F8D9-4745-B096-4D723D0FC9FC}" srcOrd="0" destOrd="0" presId="urn:microsoft.com/office/officeart/2005/8/layout/cycle2"/>
    <dgm:cxn modelId="{F8B78068-BE88-4042-90FA-B5EE8C742673}" type="presParOf" srcId="{9A98903E-3A70-49C5-8266-DF5FDB3CBA74}" destId="{D469B5A0-287B-4E7C-A879-35286D2F3F44}" srcOrd="0" destOrd="0" presId="urn:microsoft.com/office/officeart/2005/8/layout/cycle2"/>
    <dgm:cxn modelId="{1986B3A9-92B1-48AE-9DD9-1049A21BB7A9}" type="presParOf" srcId="{9A98903E-3A70-49C5-8266-DF5FDB3CBA74}" destId="{B3E52A7C-E41E-4E95-9B84-58CC68A023E1}" srcOrd="1" destOrd="0" presId="urn:microsoft.com/office/officeart/2005/8/layout/cycle2"/>
    <dgm:cxn modelId="{4EE2F041-CC4E-4935-81B8-9BB0106005CA}" type="presParOf" srcId="{B3E52A7C-E41E-4E95-9B84-58CC68A023E1}" destId="{A9F6FF00-3DB7-463D-A356-7E8F7127F561}" srcOrd="0" destOrd="0" presId="urn:microsoft.com/office/officeart/2005/8/layout/cycle2"/>
    <dgm:cxn modelId="{9B9670B9-B7C7-40E2-BB1C-0FB451DCBA5E}" type="presParOf" srcId="{9A98903E-3A70-49C5-8266-DF5FDB3CBA74}" destId="{B5CF9E27-8C10-4742-96AD-00C544801AEF}" srcOrd="2" destOrd="0" presId="urn:microsoft.com/office/officeart/2005/8/layout/cycle2"/>
    <dgm:cxn modelId="{4D39D324-2521-4EAD-9FC1-7046A694A725}" type="presParOf" srcId="{9A98903E-3A70-49C5-8266-DF5FDB3CBA74}" destId="{AE4AA44B-D1B5-4F3E-895D-45407566A9DB}" srcOrd="3" destOrd="0" presId="urn:microsoft.com/office/officeart/2005/8/layout/cycle2"/>
    <dgm:cxn modelId="{9E2ED67F-1E80-4D74-BD6A-A3B4BB77DEB7}" type="presParOf" srcId="{AE4AA44B-D1B5-4F3E-895D-45407566A9DB}" destId="{9B4A71E8-7C44-436C-AA64-FD281B316DA3}" srcOrd="0" destOrd="0" presId="urn:microsoft.com/office/officeart/2005/8/layout/cycle2"/>
    <dgm:cxn modelId="{17644BA4-E7D9-431C-9F7C-965FD42E4DB7}" type="presParOf" srcId="{9A98903E-3A70-49C5-8266-DF5FDB3CBA74}" destId="{7B82A18D-F8D9-4745-B096-4D723D0FC9FC}" srcOrd="4" destOrd="0" presId="urn:microsoft.com/office/officeart/2005/8/layout/cycle2"/>
    <dgm:cxn modelId="{CE518694-7125-47B6-BB6D-1A9AE7009B4D}" type="presParOf" srcId="{9A98903E-3A70-49C5-8266-DF5FDB3CBA74}" destId="{9F0D291C-E7E3-4E05-B1C0-F626F185F088}" srcOrd="5" destOrd="0" presId="urn:microsoft.com/office/officeart/2005/8/layout/cycle2"/>
    <dgm:cxn modelId="{925583BB-17AE-4300-8704-41AE2295C1D6}" type="presParOf" srcId="{9F0D291C-E7E3-4E05-B1C0-F626F185F088}" destId="{BBAD4EA7-A9EA-4C45-9CCF-50FEDAE8C97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9B5A0-287B-4E7C-A879-35286D2F3F44}">
      <dsp:nvSpPr>
        <dsp:cNvPr id="0" name=""/>
        <dsp:cNvSpPr/>
      </dsp:nvSpPr>
      <dsp:spPr>
        <a:xfrm>
          <a:off x="2520426" y="721"/>
          <a:ext cx="1962991" cy="196299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 err="1"/>
            <a:t>Build</a:t>
          </a:r>
          <a:endParaRPr lang="fr-FR" sz="2600" kern="1200" dirty="0"/>
        </a:p>
      </dsp:txBody>
      <dsp:txXfrm>
        <a:off x="2807899" y="288194"/>
        <a:ext cx="1388045" cy="1388045"/>
      </dsp:txXfrm>
    </dsp:sp>
    <dsp:sp modelId="{B3E52A7C-E41E-4E95-9B84-58CC68A023E1}">
      <dsp:nvSpPr>
        <dsp:cNvPr id="0" name=""/>
        <dsp:cNvSpPr/>
      </dsp:nvSpPr>
      <dsp:spPr>
        <a:xfrm rot="3600000">
          <a:off x="3970545" y="1913976"/>
          <a:ext cx="521155" cy="6625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100" kern="1200"/>
        </a:p>
      </dsp:txBody>
      <dsp:txXfrm>
        <a:off x="4009632" y="1978778"/>
        <a:ext cx="364809" cy="397505"/>
      </dsp:txXfrm>
    </dsp:sp>
    <dsp:sp modelId="{B5CF9E27-8C10-4742-96AD-00C544801AEF}">
      <dsp:nvSpPr>
        <dsp:cNvPr id="0" name=""/>
        <dsp:cNvSpPr/>
      </dsp:nvSpPr>
      <dsp:spPr>
        <a:xfrm>
          <a:off x="3993579" y="2552296"/>
          <a:ext cx="1962991" cy="196299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 err="1"/>
            <a:t>Measure</a:t>
          </a:r>
          <a:endParaRPr lang="fr-FR" sz="2600" kern="1200" dirty="0"/>
        </a:p>
      </dsp:txBody>
      <dsp:txXfrm>
        <a:off x="4281052" y="2839769"/>
        <a:ext cx="1388045" cy="1388045"/>
      </dsp:txXfrm>
    </dsp:sp>
    <dsp:sp modelId="{AE4AA44B-D1B5-4F3E-895D-45407566A9DB}">
      <dsp:nvSpPr>
        <dsp:cNvPr id="0" name=""/>
        <dsp:cNvSpPr/>
      </dsp:nvSpPr>
      <dsp:spPr>
        <a:xfrm rot="10800000">
          <a:off x="3256094" y="3202537"/>
          <a:ext cx="521155" cy="6625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100" kern="1200"/>
        </a:p>
      </dsp:txBody>
      <dsp:txXfrm rot="10800000">
        <a:off x="3412440" y="3335039"/>
        <a:ext cx="364809" cy="397505"/>
      </dsp:txXfrm>
    </dsp:sp>
    <dsp:sp modelId="{7B82A18D-F8D9-4745-B096-4D723D0FC9FC}">
      <dsp:nvSpPr>
        <dsp:cNvPr id="0" name=""/>
        <dsp:cNvSpPr/>
      </dsp:nvSpPr>
      <dsp:spPr>
        <a:xfrm>
          <a:off x="1047274" y="2552296"/>
          <a:ext cx="1962991" cy="196299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 err="1"/>
            <a:t>Learn</a:t>
          </a:r>
          <a:endParaRPr lang="fr-FR" sz="2600" kern="1200" dirty="0"/>
        </a:p>
      </dsp:txBody>
      <dsp:txXfrm>
        <a:off x="1334747" y="2839769"/>
        <a:ext cx="1388045" cy="1388045"/>
      </dsp:txXfrm>
    </dsp:sp>
    <dsp:sp modelId="{9F0D291C-E7E3-4E05-B1C0-F626F185F088}">
      <dsp:nvSpPr>
        <dsp:cNvPr id="0" name=""/>
        <dsp:cNvSpPr/>
      </dsp:nvSpPr>
      <dsp:spPr>
        <a:xfrm rot="18000000">
          <a:off x="2497393" y="1939523"/>
          <a:ext cx="521155" cy="6625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100" kern="1200"/>
        </a:p>
      </dsp:txBody>
      <dsp:txXfrm>
        <a:off x="2536480" y="2139725"/>
        <a:ext cx="364809" cy="3975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02F8D170-18DF-9327-A1B7-3B1E100327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12F00AC-397A-1F9C-D8C5-B7140B64BB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DF4EE-BE8E-BA42-8B5E-0F9DF1EF93F7}" type="datetimeFigureOut">
              <a:rPr lang="fr-FR" smtClean="0"/>
              <a:t>22/06/2023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CBAABCC-C23D-30FB-5E2E-C1103C2A2BA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5F49DE5-DD0F-99A0-6B4D-ACFE9F6415D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2E322F-CDD0-E446-BA2D-79436610054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661017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480876-B2BD-4F34-A70A-99D4E8A9A61F}" type="datetimeFigureOut">
              <a:rPr lang="fr-FR" smtClean="0"/>
              <a:t>22/06/2023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4A6160-C5D5-41AA-A530-02DA17C2EE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6797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Pour l’utilisation des puces, augmenter le retrait via la barre d’outils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A6160-C5D5-41AA-A530-02DA17C2EE6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10355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Pour l’utilisation des puces, augmenter le retrait via la barre d’outils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A6160-C5D5-41AA-A530-02DA17C2EE63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6726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Pour l’utilisation des puces, augmenter le retrait via la barre d’outils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A6160-C5D5-41AA-A530-02DA17C2EE63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3402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Pour l’utilisation des puces, augmenter le retrait via la barre d’outils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A6160-C5D5-41AA-A530-02DA17C2EE63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81857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Pour l’utilisation des puces, augmenter le retrait via la barre d’outils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A6160-C5D5-41AA-A530-02DA17C2EE63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9390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33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19886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Pour l’utilisation des puces, augmenter le retrait via la barre d’outils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A6160-C5D5-41AA-A530-02DA17C2EE63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76596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Pour l’utilisation des puces, augmenter le retrait via la barre d’outils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A6160-C5D5-41AA-A530-02DA17C2EE63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0270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Pour l’utilisation des puces, augmenter le retrait via la barre d’outils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A6160-C5D5-41AA-A530-02DA17C2EE63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49230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Pour l’utilisation des puces, augmenter le retrait via la barre d’outils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A6160-C5D5-41AA-A530-02DA17C2EE63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98798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Pour l’utilisation des puces, augmenter le retrait via la barre d’outils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A6160-C5D5-41AA-A530-02DA17C2EE63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8477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Pour l’utilisation des puces, augmenter le retrait via la barre d’outils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A6160-C5D5-41AA-A530-02DA17C2EE6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03448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Pour l’utilisation des puces, augmenter le retrait via la barre d’outils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A6160-C5D5-41AA-A530-02DA17C2EE63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73647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Pour l’utilisation des puces, augmenter le retrait via la barre d’outils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A6160-C5D5-41AA-A530-02DA17C2EE63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7367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Pour l’utilisation des puces, augmenter le retrait via la barre d’outils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A6160-C5D5-41AA-A530-02DA17C2EE63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09986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Pour l’utilisation des puces, augmenter le retrait via la barre d’outils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A6160-C5D5-41AA-A530-02DA17C2EE63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99132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A6160-C5D5-41AA-A530-02DA17C2EE63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2694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Pour l’utilisation des puces, augmenter le retrait via la barre d’outils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A6160-C5D5-41AA-A530-02DA17C2EE63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2564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Pour l’utilisation des puces, augmenter le retrait via la barre d’outils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A6160-C5D5-41AA-A530-02DA17C2EE63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8809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Pour l’utilisation des puces, augmenter le retrait via la barre d’outils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A6160-C5D5-41AA-A530-02DA17C2EE63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5009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Pour l’utilisation des puces, augmenter le retrait via la barre d’outils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A6160-C5D5-41AA-A530-02DA17C2EE63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6606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Pour l’utilisation des puces, augmenter le retrait via la barre d’outils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A6160-C5D5-41AA-A530-02DA17C2EE63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2184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Pour l’utilisation des puces, augmenter le retrait via la barre d’outils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A6160-C5D5-41AA-A530-02DA17C2EE63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367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Pour l’utilisation des puces, augmenter le retrait via la barre d’outils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A6160-C5D5-41AA-A530-02DA17C2EE63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8743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hyperlink" Target="https://www.youtube.com/channel/UCfvHbsvu2tBna4fylKIugRg" TargetMode="External"/><Relationship Id="rId18" Type="http://schemas.openxmlformats.org/officeDocument/2006/relationships/image" Target="../media/image29.svg"/><Relationship Id="rId3" Type="http://schemas.openxmlformats.org/officeDocument/2006/relationships/image" Target="../media/image5.emf"/><Relationship Id="rId7" Type="http://schemas.openxmlformats.org/officeDocument/2006/relationships/hyperlink" Target="https://www.instagram.com/neosoftgroupe/?hl=fr" TargetMode="External"/><Relationship Id="rId12" Type="http://schemas.openxmlformats.org/officeDocument/2006/relationships/image" Target="../media/image25.svg"/><Relationship Id="rId17" Type="http://schemas.openxmlformats.org/officeDocument/2006/relationships/image" Target="../media/image28.png"/><Relationship Id="rId2" Type="http://schemas.openxmlformats.org/officeDocument/2006/relationships/image" Target="../media/image4.png"/><Relationship Id="rId16" Type="http://schemas.openxmlformats.org/officeDocument/2006/relationships/hyperlink" Target="https://www.facebook.com/neo.soft.groupe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sv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5" Type="http://schemas.openxmlformats.org/officeDocument/2006/relationships/image" Target="../media/image27.svg"/><Relationship Id="rId10" Type="http://schemas.openxmlformats.org/officeDocument/2006/relationships/hyperlink" Target="https://twitter.com/NeoSoft_" TargetMode="External"/><Relationship Id="rId19" Type="http://schemas.openxmlformats.org/officeDocument/2006/relationships/hyperlink" Target="https://www.neo-soft.fr/" TargetMode="External"/><Relationship Id="rId4" Type="http://schemas.openxmlformats.org/officeDocument/2006/relationships/hyperlink" Target="https://www.linkedin.com/company/neo-soft-groupe/" TargetMode="External"/><Relationship Id="rId9" Type="http://schemas.openxmlformats.org/officeDocument/2006/relationships/image" Target="../media/image23.svg"/><Relationship Id="rId14" Type="http://schemas.openxmlformats.org/officeDocument/2006/relationships/image" Target="../media/image2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uver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635062" y="2536085"/>
            <a:ext cx="6968359" cy="304698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66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B158C3C-93CC-EA2C-7651-94CD6C7259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2186" y="1743997"/>
            <a:ext cx="2895796" cy="744444"/>
          </a:xfrm>
          <a:prstGeom prst="rect">
            <a:avLst/>
          </a:prstGeom>
        </p:spPr>
      </p:pic>
      <p:sp>
        <p:nvSpPr>
          <p:cNvPr id="19" name="Espace réservé pour une image  18">
            <a:extLst>
              <a:ext uri="{FF2B5EF4-FFF2-40B4-BE49-F238E27FC236}">
                <a16:creationId xmlns:a16="http://schemas.microsoft.com/office/drawing/2014/main" id="{7E00E01C-C284-55C2-4CC1-A93106D763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8576" y="0"/>
            <a:ext cx="3534936" cy="6858000"/>
          </a:xfrm>
          <a:custGeom>
            <a:avLst/>
            <a:gdLst>
              <a:gd name="connsiteX0" fmla="*/ 819615 w 3534936"/>
              <a:gd name="connsiteY0" fmla="*/ 3562815 h 6858000"/>
              <a:gd name="connsiteX1" fmla="*/ 1639230 w 3534936"/>
              <a:gd name="connsiteY1" fmla="*/ 4382430 h 6858000"/>
              <a:gd name="connsiteX2" fmla="*/ 1639229 w 3534936"/>
              <a:gd name="connsiteY2" fmla="*/ 6858000 h 6858000"/>
              <a:gd name="connsiteX3" fmla="*/ 0 w 3534936"/>
              <a:gd name="connsiteY3" fmla="*/ 6858000 h 6858000"/>
              <a:gd name="connsiteX4" fmla="*/ 0 w 3534936"/>
              <a:gd name="connsiteY4" fmla="*/ 4382430 h 6858000"/>
              <a:gd name="connsiteX5" fmla="*/ 819615 w 3534936"/>
              <a:gd name="connsiteY5" fmla="*/ 3562815 h 6858000"/>
              <a:gd name="connsiteX6" fmla="*/ 2715321 w 3534936"/>
              <a:gd name="connsiteY6" fmla="*/ 786161 h 6858000"/>
              <a:gd name="connsiteX7" fmla="*/ 3534936 w 3534936"/>
              <a:gd name="connsiteY7" fmla="*/ 1605776 h 6858000"/>
              <a:gd name="connsiteX8" fmla="*/ 3534935 w 3534936"/>
              <a:gd name="connsiteY8" fmla="*/ 5252225 h 6858000"/>
              <a:gd name="connsiteX9" fmla="*/ 2715320 w 3534936"/>
              <a:gd name="connsiteY9" fmla="*/ 6071840 h 6858000"/>
              <a:gd name="connsiteX10" fmla="*/ 2715321 w 3534936"/>
              <a:gd name="connsiteY10" fmla="*/ 6071839 h 6858000"/>
              <a:gd name="connsiteX11" fmla="*/ 1895706 w 3534936"/>
              <a:gd name="connsiteY11" fmla="*/ 5252224 h 6858000"/>
              <a:gd name="connsiteX12" fmla="*/ 1895706 w 3534936"/>
              <a:gd name="connsiteY12" fmla="*/ 1605776 h 6858000"/>
              <a:gd name="connsiteX13" fmla="*/ 2715321 w 3534936"/>
              <a:gd name="connsiteY13" fmla="*/ 786161 h 6858000"/>
              <a:gd name="connsiteX14" fmla="*/ 1 w 3534936"/>
              <a:gd name="connsiteY14" fmla="*/ 0 h 6858000"/>
              <a:gd name="connsiteX15" fmla="*/ 1639230 w 3534936"/>
              <a:gd name="connsiteY15" fmla="*/ 0 h 6858000"/>
              <a:gd name="connsiteX16" fmla="*/ 1639230 w 3534936"/>
              <a:gd name="connsiteY16" fmla="*/ 2486717 h 6858000"/>
              <a:gd name="connsiteX17" fmla="*/ 830762 w 3534936"/>
              <a:gd name="connsiteY17" fmla="*/ 3295185 h 6858000"/>
              <a:gd name="connsiteX18" fmla="*/ 808469 w 3534936"/>
              <a:gd name="connsiteY18" fmla="*/ 3295185 h 6858000"/>
              <a:gd name="connsiteX19" fmla="*/ 1 w 3534936"/>
              <a:gd name="connsiteY19" fmla="*/ 248671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34936" h="6858000">
                <a:moveTo>
                  <a:pt x="819615" y="3562815"/>
                </a:moveTo>
                <a:cubicBezTo>
                  <a:pt x="1272276" y="3562815"/>
                  <a:pt x="1639230" y="3929769"/>
                  <a:pt x="1639230" y="4382430"/>
                </a:cubicBezTo>
                <a:lnTo>
                  <a:pt x="1639229" y="6858000"/>
                </a:lnTo>
                <a:lnTo>
                  <a:pt x="0" y="6858000"/>
                </a:lnTo>
                <a:lnTo>
                  <a:pt x="0" y="4382430"/>
                </a:lnTo>
                <a:cubicBezTo>
                  <a:pt x="0" y="3929769"/>
                  <a:pt x="366954" y="3562815"/>
                  <a:pt x="819615" y="3562815"/>
                </a:cubicBezTo>
                <a:close/>
                <a:moveTo>
                  <a:pt x="2715321" y="786161"/>
                </a:moveTo>
                <a:cubicBezTo>
                  <a:pt x="3167982" y="786161"/>
                  <a:pt x="3534936" y="1153115"/>
                  <a:pt x="3534936" y="1605776"/>
                </a:cubicBezTo>
                <a:cubicBezTo>
                  <a:pt x="3534936" y="2821260"/>
                  <a:pt x="3534935" y="4036742"/>
                  <a:pt x="3534935" y="5252225"/>
                </a:cubicBezTo>
                <a:cubicBezTo>
                  <a:pt x="3534935" y="5704886"/>
                  <a:pt x="3167981" y="6071840"/>
                  <a:pt x="2715320" y="6071840"/>
                </a:cubicBezTo>
                <a:lnTo>
                  <a:pt x="2715321" y="6071839"/>
                </a:lnTo>
                <a:cubicBezTo>
                  <a:pt x="2262660" y="6071839"/>
                  <a:pt x="1895706" y="5704885"/>
                  <a:pt x="1895706" y="5252224"/>
                </a:cubicBezTo>
                <a:lnTo>
                  <a:pt x="1895706" y="1605776"/>
                </a:lnTo>
                <a:cubicBezTo>
                  <a:pt x="1895706" y="1153115"/>
                  <a:pt x="2262660" y="786161"/>
                  <a:pt x="2715321" y="786161"/>
                </a:cubicBezTo>
                <a:close/>
                <a:moveTo>
                  <a:pt x="1" y="0"/>
                </a:moveTo>
                <a:lnTo>
                  <a:pt x="1639230" y="0"/>
                </a:lnTo>
                <a:lnTo>
                  <a:pt x="1639230" y="2486717"/>
                </a:lnTo>
                <a:cubicBezTo>
                  <a:pt x="1639230" y="2933222"/>
                  <a:pt x="1277267" y="3295185"/>
                  <a:pt x="830762" y="3295185"/>
                </a:cubicBezTo>
                <a:lnTo>
                  <a:pt x="808469" y="3295185"/>
                </a:lnTo>
                <a:cubicBezTo>
                  <a:pt x="361964" y="3295185"/>
                  <a:pt x="1" y="2933222"/>
                  <a:pt x="1" y="248671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3ADBA499-7732-5F6C-C04D-D37AF82E89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2344" y="4990873"/>
            <a:ext cx="1473200" cy="990600"/>
          </a:xfrm>
          <a:prstGeom prst="rect">
            <a:avLst/>
          </a:prstGeom>
        </p:spPr>
      </p:pic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A02CD62-BAA9-D8E3-D3EC-CD17086EFB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35500" y="5697538"/>
            <a:ext cx="4675188" cy="2769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Modifier la date de présentation</a:t>
            </a:r>
          </a:p>
        </p:txBody>
      </p:sp>
    </p:spTree>
    <p:extLst>
      <p:ext uri="{BB962C8B-B14F-4D97-AF65-F5344CB8AC3E}">
        <p14:creationId xmlns:p14="http://schemas.microsoft.com/office/powerpoint/2010/main" val="246398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B097FB58-D673-D3E3-16F0-A19DBA47A6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9300" y="1506071"/>
            <a:ext cx="5056696" cy="408351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0" cap="none" baseline="0"/>
            </a:lvl1pPr>
            <a:lvl2pPr>
              <a:spcBef>
                <a:spcPts val="600"/>
              </a:spcBef>
              <a:defRPr sz="1600" b="0"/>
            </a:lvl2pPr>
            <a:lvl3pPr>
              <a:spcBef>
                <a:spcPts val="600"/>
              </a:spcBef>
              <a:defRPr sz="1600" b="0"/>
            </a:lvl3pPr>
            <a:lvl4pPr marL="180000" indent="-180000">
              <a:spcBef>
                <a:spcPts val="300"/>
              </a:spcBef>
              <a:buFont typeface="Symbol" panose="05050102010706020507" pitchFamily="18" charset="2"/>
              <a:buChar char="·"/>
              <a:defRPr sz="1600" b="0"/>
            </a:lvl4pPr>
            <a:lvl5pPr marL="360000" indent="-180000">
              <a:spcBef>
                <a:spcPts val="200"/>
              </a:spcBef>
              <a:buFont typeface="Montserrat Medium" panose="00000600000000000000" pitchFamily="2" charset="0"/>
              <a:buChar char="–"/>
              <a:defRPr sz="1600" b="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CBFB900-E801-594C-374D-86718C7EB3B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44EEFFA-3711-4508-A387-DE94D88E561F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7429BDC8-3653-B86B-9836-0F3DF8C65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" y="502350"/>
            <a:ext cx="10693400" cy="387798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94A90BF-5777-FB2C-2F92-5DDAA75C14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2520" y="255768"/>
            <a:ext cx="2233612" cy="169277"/>
          </a:xfrm>
          <a:prstGeom prst="rect">
            <a:avLst/>
          </a:prstGeom>
        </p:spPr>
        <p:txBody>
          <a:bodyPr/>
          <a:lstStyle>
            <a:lvl1pPr>
              <a:defRPr sz="1100" b="1">
                <a:latin typeface="+mj-lt"/>
              </a:defRPr>
            </a:lvl1pPr>
          </a:lstStyle>
          <a:p>
            <a:pPr lvl="0"/>
            <a:r>
              <a:rPr lang="fr-FR"/>
              <a:t>Titre du chapitre</a:t>
            </a:r>
          </a:p>
        </p:txBody>
      </p:sp>
      <p:sp>
        <p:nvSpPr>
          <p:cNvPr id="7" name="Corde 6">
            <a:extLst>
              <a:ext uri="{FF2B5EF4-FFF2-40B4-BE49-F238E27FC236}">
                <a16:creationId xmlns:a16="http://schemas.microsoft.com/office/drawing/2014/main" id="{AAFE8A66-D88A-8ECE-883D-F6E69AFAA0F4}"/>
              </a:ext>
            </a:extLst>
          </p:cNvPr>
          <p:cNvSpPr/>
          <p:nvPr userDrawn="1"/>
        </p:nvSpPr>
        <p:spPr>
          <a:xfrm rot="10800000">
            <a:off x="-151767" y="188640"/>
            <a:ext cx="303534" cy="303534"/>
          </a:xfrm>
          <a:prstGeom prst="chord">
            <a:avLst>
              <a:gd name="adj1" fmla="val 5394944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texte 7">
            <a:extLst>
              <a:ext uri="{FF2B5EF4-FFF2-40B4-BE49-F238E27FC236}">
                <a16:creationId xmlns:a16="http://schemas.microsoft.com/office/drawing/2014/main" id="{4918CA3A-1D41-BF09-9FBA-6F7F11608A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86006" y="1506071"/>
            <a:ext cx="5056696" cy="408351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0" cap="none" baseline="0"/>
            </a:lvl1pPr>
            <a:lvl2pPr>
              <a:spcBef>
                <a:spcPts val="600"/>
              </a:spcBef>
              <a:defRPr sz="1600" b="0"/>
            </a:lvl2pPr>
            <a:lvl3pPr>
              <a:spcBef>
                <a:spcPts val="600"/>
              </a:spcBef>
              <a:defRPr sz="1600" b="0"/>
            </a:lvl3pPr>
            <a:lvl4pPr marL="180000" indent="-180000">
              <a:spcBef>
                <a:spcPts val="300"/>
              </a:spcBef>
              <a:buFont typeface="Symbol" panose="05050102010706020507" pitchFamily="18" charset="2"/>
              <a:buChar char="·"/>
              <a:defRPr sz="1600" b="0"/>
            </a:lvl4pPr>
            <a:lvl5pPr marL="360000" indent="-180000">
              <a:spcBef>
                <a:spcPts val="200"/>
              </a:spcBef>
              <a:buFont typeface="Montserrat Medium" panose="00000600000000000000" pitchFamily="2" charset="0"/>
              <a:buChar char="–"/>
              <a:defRPr sz="1600" b="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5435AA11-740F-74C6-8041-3E9513294A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981075"/>
            <a:ext cx="10515600" cy="300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id-ID" sz="1600" dirty="0">
                <a:latin typeface="+mn-lt"/>
              </a:defRPr>
            </a:lvl1pPr>
          </a:lstStyle>
          <a:p>
            <a:pPr marL="228600" lvl="0" indent="-228600"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50439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B097FB58-D673-D3E3-16F0-A19DBA47A6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9300" y="1506071"/>
            <a:ext cx="3210141" cy="408351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0" cap="none" baseline="0"/>
            </a:lvl1pPr>
            <a:lvl2pPr>
              <a:spcBef>
                <a:spcPts val="600"/>
              </a:spcBef>
              <a:defRPr sz="1800" b="1"/>
            </a:lvl2pPr>
            <a:lvl3pPr>
              <a:spcBef>
                <a:spcPts val="600"/>
              </a:spcBef>
              <a:defRPr sz="1600"/>
            </a:lvl3pPr>
            <a:lvl4pPr marL="180000" indent="-180000">
              <a:spcBef>
                <a:spcPts val="300"/>
              </a:spcBef>
              <a:buFont typeface="Symbol" panose="05050102010706020507" pitchFamily="18" charset="2"/>
              <a:buChar char="·"/>
              <a:defRPr sz="1600"/>
            </a:lvl4pPr>
            <a:lvl5pPr marL="360000" indent="-180000">
              <a:spcBef>
                <a:spcPts val="200"/>
              </a:spcBef>
              <a:buFont typeface="Montserrat Medium" panose="00000600000000000000" pitchFamily="2" charset="0"/>
              <a:buChar char="–"/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CBFB900-E801-594C-374D-86718C7EB3B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44EEFFA-3711-4508-A387-DE94D88E561F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7429BDC8-3653-B86B-9836-0F3DF8C65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" y="502350"/>
            <a:ext cx="10693400" cy="387798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94A90BF-5777-FB2C-2F92-5DDAA75C14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2520" y="255768"/>
            <a:ext cx="2233612" cy="169277"/>
          </a:xfrm>
          <a:prstGeom prst="rect">
            <a:avLst/>
          </a:prstGeom>
        </p:spPr>
        <p:txBody>
          <a:bodyPr/>
          <a:lstStyle>
            <a:lvl1pPr>
              <a:defRPr sz="1100" b="1">
                <a:latin typeface="+mj-lt"/>
              </a:defRPr>
            </a:lvl1pPr>
          </a:lstStyle>
          <a:p>
            <a:pPr lvl="0"/>
            <a:r>
              <a:rPr lang="fr-FR"/>
              <a:t>Titre du chapitre</a:t>
            </a:r>
          </a:p>
        </p:txBody>
      </p:sp>
      <p:sp>
        <p:nvSpPr>
          <p:cNvPr id="7" name="Corde 6">
            <a:extLst>
              <a:ext uri="{FF2B5EF4-FFF2-40B4-BE49-F238E27FC236}">
                <a16:creationId xmlns:a16="http://schemas.microsoft.com/office/drawing/2014/main" id="{AAFE8A66-D88A-8ECE-883D-F6E69AFAA0F4}"/>
              </a:ext>
            </a:extLst>
          </p:cNvPr>
          <p:cNvSpPr/>
          <p:nvPr userDrawn="1"/>
        </p:nvSpPr>
        <p:spPr>
          <a:xfrm rot="10800000">
            <a:off x="-151767" y="188640"/>
            <a:ext cx="303534" cy="303534"/>
          </a:xfrm>
          <a:prstGeom prst="chord">
            <a:avLst>
              <a:gd name="adj1" fmla="val 5394944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texte 7">
            <a:extLst>
              <a:ext uri="{FF2B5EF4-FFF2-40B4-BE49-F238E27FC236}">
                <a16:creationId xmlns:a16="http://schemas.microsoft.com/office/drawing/2014/main" id="{9D1C7650-4682-1C7A-3F2A-7DB37E7111C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90929" y="1506071"/>
            <a:ext cx="3210141" cy="408351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0" cap="none" baseline="0"/>
            </a:lvl1pPr>
            <a:lvl2pPr>
              <a:spcBef>
                <a:spcPts val="600"/>
              </a:spcBef>
              <a:defRPr sz="1800" b="1"/>
            </a:lvl2pPr>
            <a:lvl3pPr>
              <a:spcBef>
                <a:spcPts val="600"/>
              </a:spcBef>
              <a:defRPr sz="1600"/>
            </a:lvl3pPr>
            <a:lvl4pPr marL="180000" indent="-180000">
              <a:spcBef>
                <a:spcPts val="300"/>
              </a:spcBef>
              <a:buFont typeface="Symbol" panose="05050102010706020507" pitchFamily="18" charset="2"/>
              <a:buChar char="·"/>
              <a:defRPr sz="1600"/>
            </a:lvl4pPr>
            <a:lvl5pPr marL="360000" indent="-180000">
              <a:spcBef>
                <a:spcPts val="200"/>
              </a:spcBef>
              <a:buFont typeface="Montserrat Medium" panose="00000600000000000000" pitchFamily="2" charset="0"/>
              <a:buChar char="–"/>
              <a:defRPr sz="1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Cliquez pour modifier les styles du texte du masque</a:t>
            </a:r>
          </a:p>
          <a:p>
            <a:pPr lvl="0"/>
            <a:endParaRPr lang="fr-FR"/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B60A2213-4898-8901-7041-35640D4F2D6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32558" y="1506070"/>
            <a:ext cx="3210141" cy="408351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0" cap="none" baseline="0"/>
            </a:lvl1pPr>
            <a:lvl2pPr>
              <a:spcBef>
                <a:spcPts val="600"/>
              </a:spcBef>
              <a:defRPr sz="1800" b="1"/>
            </a:lvl2pPr>
            <a:lvl3pPr>
              <a:spcBef>
                <a:spcPts val="600"/>
              </a:spcBef>
              <a:defRPr sz="1600"/>
            </a:lvl3pPr>
            <a:lvl4pPr marL="180000" indent="-180000">
              <a:spcBef>
                <a:spcPts val="300"/>
              </a:spcBef>
              <a:buFont typeface="Symbol" panose="05050102010706020507" pitchFamily="18" charset="2"/>
              <a:buChar char="·"/>
              <a:defRPr sz="1600"/>
            </a:lvl4pPr>
            <a:lvl5pPr marL="360000" indent="-180000">
              <a:spcBef>
                <a:spcPts val="200"/>
              </a:spcBef>
              <a:buFont typeface="Montserrat Medium" panose="00000600000000000000" pitchFamily="2" charset="0"/>
              <a:buChar char="–"/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E373F536-DC36-B500-F1BE-2598DE7523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981075"/>
            <a:ext cx="10515600" cy="300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id-ID" sz="1600" dirty="0">
                <a:latin typeface="+mn-lt"/>
              </a:defRPr>
            </a:lvl1pPr>
          </a:lstStyle>
          <a:p>
            <a:pPr marL="228600" lvl="0" indent="-228600"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42426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B097FB58-D673-D3E3-16F0-A19DBA47A6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9300" y="2831976"/>
            <a:ext cx="5056696" cy="342343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0" cap="none" baseline="0"/>
            </a:lvl1pPr>
            <a:lvl2pPr>
              <a:spcBef>
                <a:spcPts val="600"/>
              </a:spcBef>
              <a:defRPr sz="1800" b="1"/>
            </a:lvl2pPr>
            <a:lvl3pPr>
              <a:spcBef>
                <a:spcPts val="600"/>
              </a:spcBef>
              <a:defRPr sz="1600"/>
            </a:lvl3pPr>
            <a:lvl4pPr marL="180000" indent="-180000">
              <a:spcBef>
                <a:spcPts val="300"/>
              </a:spcBef>
              <a:buFont typeface="Symbol" panose="05050102010706020507" pitchFamily="18" charset="2"/>
              <a:buChar char="·"/>
              <a:defRPr sz="1600"/>
            </a:lvl4pPr>
            <a:lvl5pPr marL="360000" indent="-180000">
              <a:spcBef>
                <a:spcPts val="200"/>
              </a:spcBef>
              <a:buFont typeface="Montserrat Medium" panose="00000600000000000000" pitchFamily="2" charset="0"/>
              <a:buChar char="–"/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CBFB900-E801-594C-374D-86718C7EB3B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44EEFFA-3711-4508-A387-DE94D88E561F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7429BDC8-3653-B86B-9836-0F3DF8C65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" y="502350"/>
            <a:ext cx="10693400" cy="387798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94A90BF-5777-FB2C-2F92-5DDAA75C14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2520" y="255768"/>
            <a:ext cx="2233612" cy="169277"/>
          </a:xfrm>
          <a:prstGeom prst="rect">
            <a:avLst/>
          </a:prstGeom>
        </p:spPr>
        <p:txBody>
          <a:bodyPr/>
          <a:lstStyle>
            <a:lvl1pPr>
              <a:defRPr sz="1100" b="1">
                <a:latin typeface="+mj-lt"/>
              </a:defRPr>
            </a:lvl1pPr>
          </a:lstStyle>
          <a:p>
            <a:pPr lvl="0"/>
            <a:r>
              <a:rPr lang="fr-FR"/>
              <a:t>Titre du chapitre</a:t>
            </a:r>
          </a:p>
        </p:txBody>
      </p:sp>
      <p:sp>
        <p:nvSpPr>
          <p:cNvPr id="7" name="Corde 6">
            <a:extLst>
              <a:ext uri="{FF2B5EF4-FFF2-40B4-BE49-F238E27FC236}">
                <a16:creationId xmlns:a16="http://schemas.microsoft.com/office/drawing/2014/main" id="{AAFE8A66-D88A-8ECE-883D-F6E69AFAA0F4}"/>
              </a:ext>
            </a:extLst>
          </p:cNvPr>
          <p:cNvSpPr/>
          <p:nvPr userDrawn="1"/>
        </p:nvSpPr>
        <p:spPr>
          <a:xfrm rot="10800000">
            <a:off x="-151767" y="188640"/>
            <a:ext cx="303534" cy="303534"/>
          </a:xfrm>
          <a:prstGeom prst="chord">
            <a:avLst>
              <a:gd name="adj1" fmla="val 5394944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texte 7">
            <a:extLst>
              <a:ext uri="{FF2B5EF4-FFF2-40B4-BE49-F238E27FC236}">
                <a16:creationId xmlns:a16="http://schemas.microsoft.com/office/drawing/2014/main" id="{4918CA3A-1D41-BF09-9FBA-6F7F11608A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86006" y="2831976"/>
            <a:ext cx="5056696" cy="342343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0" cap="none" baseline="0"/>
            </a:lvl1pPr>
            <a:lvl2pPr>
              <a:spcBef>
                <a:spcPts val="600"/>
              </a:spcBef>
              <a:defRPr sz="1800" b="1"/>
            </a:lvl2pPr>
            <a:lvl3pPr>
              <a:spcBef>
                <a:spcPts val="600"/>
              </a:spcBef>
              <a:defRPr sz="1600"/>
            </a:lvl3pPr>
            <a:lvl4pPr marL="180000" indent="-180000">
              <a:spcBef>
                <a:spcPts val="300"/>
              </a:spcBef>
              <a:buFont typeface="Symbol" panose="05050102010706020507" pitchFamily="18" charset="2"/>
              <a:buChar char="·"/>
              <a:defRPr sz="1600"/>
            </a:lvl4pPr>
            <a:lvl5pPr marL="360000" indent="-180000">
              <a:spcBef>
                <a:spcPts val="200"/>
              </a:spcBef>
              <a:buFont typeface="Montserrat Medium" panose="00000600000000000000" pitchFamily="2" charset="0"/>
              <a:buChar char="–"/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Espace réservé du texte 7">
            <a:extLst>
              <a:ext uri="{FF2B5EF4-FFF2-40B4-BE49-F238E27FC236}">
                <a16:creationId xmlns:a16="http://schemas.microsoft.com/office/drawing/2014/main" id="{75E68C3D-B64A-16BD-E965-8C1B65758C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9300" y="1376039"/>
            <a:ext cx="10693400" cy="118073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0" cap="none" baseline="0"/>
            </a:lvl1pPr>
            <a:lvl2pPr>
              <a:spcBef>
                <a:spcPts val="600"/>
              </a:spcBef>
              <a:defRPr sz="1800" b="1"/>
            </a:lvl2pPr>
            <a:lvl3pPr>
              <a:spcBef>
                <a:spcPts val="600"/>
              </a:spcBef>
              <a:defRPr sz="1600"/>
            </a:lvl3pPr>
            <a:lvl4pPr marL="180000" indent="-180000">
              <a:spcBef>
                <a:spcPts val="300"/>
              </a:spcBef>
              <a:buFont typeface="Symbol" panose="05050102010706020507" pitchFamily="18" charset="2"/>
              <a:buChar char="·"/>
              <a:defRPr sz="1600"/>
            </a:lvl4pPr>
            <a:lvl5pPr marL="360000" indent="-180000">
              <a:spcBef>
                <a:spcPts val="200"/>
              </a:spcBef>
              <a:buFont typeface="Montserrat Medium" panose="00000600000000000000" pitchFamily="2" charset="0"/>
              <a:buChar char="–"/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9687799-36E3-BC8F-F031-983B495B55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981075"/>
            <a:ext cx="10515600" cy="300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id-ID" sz="1600" dirty="0">
                <a:latin typeface="+mn-lt"/>
              </a:defRPr>
            </a:lvl1pPr>
          </a:lstStyle>
          <a:p>
            <a:pPr marL="228600" lvl="0" indent="-228600"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05597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mai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CBFB900-E801-594C-374D-86718C7EB3B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32520" y="6494567"/>
            <a:ext cx="303536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44EEFFA-3711-4508-A387-DE94D88E561F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9" name="Image 8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8E179B75-1B56-2683-5461-5FBFF9AC4A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0496" y="188640"/>
            <a:ext cx="1400353" cy="360032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2DB43D08-9F1C-5A8E-6879-C2820B0C4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6000" y="548672"/>
            <a:ext cx="4500000" cy="886397"/>
          </a:xfrm>
        </p:spPr>
        <p:txBody>
          <a:bodyPr anchor="ctr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956668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visuels +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564052" y="704571"/>
            <a:ext cx="4645286" cy="387798"/>
          </a:xfrm>
        </p:spPr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B097FB58-D673-D3E3-16F0-A19DBA47A6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64313" y="2133600"/>
            <a:ext cx="4645025" cy="3455988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0" name="Espace réservé pour une image  9">
            <a:extLst>
              <a:ext uri="{FF2B5EF4-FFF2-40B4-BE49-F238E27FC236}">
                <a16:creationId xmlns:a16="http://schemas.microsoft.com/office/drawing/2014/main" id="{27252762-509B-FDF8-A532-ABB1F33C969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5746" y="728702"/>
            <a:ext cx="2556000" cy="2966551"/>
          </a:xfrm>
          <a:custGeom>
            <a:avLst/>
            <a:gdLst>
              <a:gd name="connsiteX0" fmla="*/ 1278000 w 2556000"/>
              <a:gd name="connsiteY0" fmla="*/ 0 h 2966551"/>
              <a:gd name="connsiteX1" fmla="*/ 2556000 w 2556000"/>
              <a:gd name="connsiteY1" fmla="*/ 1278000 h 2966551"/>
              <a:gd name="connsiteX2" fmla="*/ 2555496 w 2556000"/>
              <a:gd name="connsiteY2" fmla="*/ 2966551 h 2966551"/>
              <a:gd name="connsiteX3" fmla="*/ 555 w 2556000"/>
              <a:gd name="connsiteY3" fmla="*/ 2962251 h 2966551"/>
              <a:gd name="connsiteX4" fmla="*/ 0 w 2556000"/>
              <a:gd name="connsiteY4" fmla="*/ 1278000 h 2966551"/>
              <a:gd name="connsiteX5" fmla="*/ 1278000 w 2556000"/>
              <a:gd name="connsiteY5" fmla="*/ 0 h 296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56000" h="2966551">
                <a:moveTo>
                  <a:pt x="1278000" y="0"/>
                </a:moveTo>
                <a:cubicBezTo>
                  <a:pt x="1983820" y="0"/>
                  <a:pt x="2556000" y="572180"/>
                  <a:pt x="2556000" y="1278000"/>
                </a:cubicBezTo>
                <a:lnTo>
                  <a:pt x="2555496" y="2966551"/>
                </a:lnTo>
                <a:cubicBezTo>
                  <a:pt x="1703849" y="2965118"/>
                  <a:pt x="852202" y="2963684"/>
                  <a:pt x="555" y="2962251"/>
                </a:cubicBezTo>
                <a:lnTo>
                  <a:pt x="0" y="1278000"/>
                </a:lnTo>
                <a:cubicBezTo>
                  <a:pt x="0" y="572180"/>
                  <a:pt x="572180" y="0"/>
                  <a:pt x="1278000" y="0"/>
                </a:cubicBezTo>
                <a:close/>
              </a:path>
            </a:pathLst>
          </a:custGeom>
          <a:pattFill prst="openDmnd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txBody>
          <a:bodyPr wrap="square" bIns="900000" anchor="ctr">
            <a:noAutofit/>
          </a:bodyPr>
          <a:lstStyle>
            <a:lvl1pPr algn="ctr">
              <a:defRPr sz="1200">
                <a:sym typeface="Symbol" panose="05050102010706020507" pitchFamily="18" charset="2"/>
              </a:defRPr>
            </a:lvl1pPr>
          </a:lstStyle>
          <a:p>
            <a:r>
              <a:rPr lang="fr-FR"/>
              <a:t>Cliquez ici pour insérer une image</a:t>
            </a:r>
            <a:br>
              <a:rPr lang="fr-FR"/>
            </a:br>
            <a:r>
              <a:rPr lang="fr-FR"/>
              <a:t></a:t>
            </a:r>
          </a:p>
        </p:txBody>
      </p:sp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8AA227F9-568C-3969-6266-3FC94859DA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41973" y="1268633"/>
            <a:ext cx="2556000" cy="2966551"/>
          </a:xfrm>
          <a:custGeom>
            <a:avLst/>
            <a:gdLst>
              <a:gd name="connsiteX0" fmla="*/ 1278000 w 2556000"/>
              <a:gd name="connsiteY0" fmla="*/ 0 h 2966551"/>
              <a:gd name="connsiteX1" fmla="*/ 2556000 w 2556000"/>
              <a:gd name="connsiteY1" fmla="*/ 1278000 h 2966551"/>
              <a:gd name="connsiteX2" fmla="*/ 2555496 w 2556000"/>
              <a:gd name="connsiteY2" fmla="*/ 2966551 h 2966551"/>
              <a:gd name="connsiteX3" fmla="*/ 555 w 2556000"/>
              <a:gd name="connsiteY3" fmla="*/ 2962251 h 2966551"/>
              <a:gd name="connsiteX4" fmla="*/ 0 w 2556000"/>
              <a:gd name="connsiteY4" fmla="*/ 1278000 h 2966551"/>
              <a:gd name="connsiteX5" fmla="*/ 1278000 w 2556000"/>
              <a:gd name="connsiteY5" fmla="*/ 0 h 296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56000" h="2966551">
                <a:moveTo>
                  <a:pt x="1278000" y="0"/>
                </a:moveTo>
                <a:cubicBezTo>
                  <a:pt x="1983820" y="0"/>
                  <a:pt x="2556000" y="572180"/>
                  <a:pt x="2556000" y="1278000"/>
                </a:cubicBezTo>
                <a:lnTo>
                  <a:pt x="2555496" y="2966551"/>
                </a:lnTo>
                <a:cubicBezTo>
                  <a:pt x="1703849" y="2965118"/>
                  <a:pt x="852202" y="2963684"/>
                  <a:pt x="555" y="2962251"/>
                </a:cubicBezTo>
                <a:lnTo>
                  <a:pt x="0" y="1278000"/>
                </a:lnTo>
                <a:cubicBezTo>
                  <a:pt x="0" y="572180"/>
                  <a:pt x="572180" y="0"/>
                  <a:pt x="1278000" y="0"/>
                </a:cubicBezTo>
                <a:close/>
              </a:path>
            </a:pathLst>
          </a:custGeom>
          <a:pattFill prst="openDmnd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txBody>
          <a:bodyPr wrap="square" bIns="900000" anchor="ctr">
            <a:noAutofit/>
          </a:bodyPr>
          <a:lstStyle>
            <a:lvl1pPr algn="ctr">
              <a:defRPr sz="1200">
                <a:sym typeface="Symbol" panose="05050102010706020507" pitchFamily="18" charset="2"/>
              </a:defRPr>
            </a:lvl1pPr>
          </a:lstStyle>
          <a:p>
            <a:r>
              <a:rPr lang="fr-FR"/>
              <a:t>Cliquez ici pour insérer une image</a:t>
            </a:r>
            <a:br>
              <a:rPr lang="fr-FR"/>
            </a:br>
            <a:r>
              <a:rPr lang="fr-FR"/>
              <a:t>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6F1559BE-F54A-9DA1-230C-2DE4501846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5746" y="3695253"/>
            <a:ext cx="2560345" cy="1749389"/>
          </a:xfrm>
          <a:custGeom>
            <a:avLst/>
            <a:gdLst>
              <a:gd name="connsiteX0" fmla="*/ 0 w 2560345"/>
              <a:gd name="connsiteY0" fmla="*/ 0 h 1749389"/>
              <a:gd name="connsiteX1" fmla="*/ 2559399 w 2560345"/>
              <a:gd name="connsiteY1" fmla="*/ 1926 h 1749389"/>
              <a:gd name="connsiteX2" fmla="*/ 2560345 w 2560345"/>
              <a:gd name="connsiteY2" fmla="*/ 471389 h 1749389"/>
              <a:gd name="connsiteX3" fmla="*/ 1282345 w 2560345"/>
              <a:gd name="connsiteY3" fmla="*/ 1749389 h 1749389"/>
              <a:gd name="connsiteX4" fmla="*/ 4345 w 2560345"/>
              <a:gd name="connsiteY4" fmla="*/ 471389 h 174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345" h="1749389">
                <a:moveTo>
                  <a:pt x="0" y="0"/>
                </a:moveTo>
                <a:lnTo>
                  <a:pt x="2559399" y="1926"/>
                </a:lnTo>
                <a:lnTo>
                  <a:pt x="2560345" y="471389"/>
                </a:lnTo>
                <a:cubicBezTo>
                  <a:pt x="2560345" y="1177209"/>
                  <a:pt x="1988165" y="1749389"/>
                  <a:pt x="1282345" y="1749389"/>
                </a:cubicBezTo>
                <a:cubicBezTo>
                  <a:pt x="576525" y="1749389"/>
                  <a:pt x="4345" y="1177209"/>
                  <a:pt x="4345" y="47138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tIns="108000" bIns="0">
            <a:noAutofit/>
          </a:bodyPr>
          <a:lstStyle>
            <a:lvl1pPr algn="ctr">
              <a:spcAft>
                <a:spcPts val="600"/>
              </a:spcAft>
              <a:defRPr sz="20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Niveau 1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CCB2E467-FC0C-2E25-270A-5F42A7C7E0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39801" y="4222827"/>
            <a:ext cx="2560345" cy="1749389"/>
          </a:xfrm>
          <a:custGeom>
            <a:avLst/>
            <a:gdLst>
              <a:gd name="connsiteX0" fmla="*/ 0 w 2560345"/>
              <a:gd name="connsiteY0" fmla="*/ 0 h 1749389"/>
              <a:gd name="connsiteX1" fmla="*/ 2559399 w 2560345"/>
              <a:gd name="connsiteY1" fmla="*/ 1926 h 1749389"/>
              <a:gd name="connsiteX2" fmla="*/ 2560345 w 2560345"/>
              <a:gd name="connsiteY2" fmla="*/ 471389 h 1749389"/>
              <a:gd name="connsiteX3" fmla="*/ 1282345 w 2560345"/>
              <a:gd name="connsiteY3" fmla="*/ 1749389 h 1749389"/>
              <a:gd name="connsiteX4" fmla="*/ 4345 w 2560345"/>
              <a:gd name="connsiteY4" fmla="*/ 471389 h 174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345" h="1749389">
                <a:moveTo>
                  <a:pt x="0" y="0"/>
                </a:moveTo>
                <a:lnTo>
                  <a:pt x="2559399" y="1926"/>
                </a:lnTo>
                <a:lnTo>
                  <a:pt x="2560345" y="471389"/>
                </a:lnTo>
                <a:cubicBezTo>
                  <a:pt x="2560345" y="1177209"/>
                  <a:pt x="1988165" y="1749389"/>
                  <a:pt x="1282345" y="1749389"/>
                </a:cubicBezTo>
                <a:cubicBezTo>
                  <a:pt x="576525" y="1749389"/>
                  <a:pt x="4345" y="1177209"/>
                  <a:pt x="4345" y="47138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tIns="108000" bIns="0">
            <a:noAutofit/>
          </a:bodyPr>
          <a:lstStyle>
            <a:lvl1pPr algn="ctr">
              <a:spcAft>
                <a:spcPts val="600"/>
              </a:spcAft>
              <a:defRPr sz="20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Niveau 1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5A17EC8-B362-86A5-FA52-B18041A8131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44EEFFA-3711-4508-A387-DE94D88E561F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4" name="Espace réservé du texte 4">
            <a:extLst>
              <a:ext uri="{FF2B5EF4-FFF2-40B4-BE49-F238E27FC236}">
                <a16:creationId xmlns:a16="http://schemas.microsoft.com/office/drawing/2014/main" id="{5FA335F2-24E6-80DE-AA06-A5297CD52AA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2520" y="255768"/>
            <a:ext cx="2233612" cy="169277"/>
          </a:xfrm>
          <a:prstGeom prst="rect">
            <a:avLst/>
          </a:prstGeom>
        </p:spPr>
        <p:txBody>
          <a:bodyPr/>
          <a:lstStyle>
            <a:lvl1pPr>
              <a:defRPr sz="1100" b="1">
                <a:latin typeface="+mj-lt"/>
              </a:defRPr>
            </a:lvl1pPr>
          </a:lstStyle>
          <a:p>
            <a:pPr lvl="0"/>
            <a:r>
              <a:rPr lang="fr-FR"/>
              <a:t>Titre du chapitre</a:t>
            </a:r>
          </a:p>
        </p:txBody>
      </p:sp>
      <p:sp>
        <p:nvSpPr>
          <p:cNvPr id="5" name="Corde 4">
            <a:extLst>
              <a:ext uri="{FF2B5EF4-FFF2-40B4-BE49-F238E27FC236}">
                <a16:creationId xmlns:a16="http://schemas.microsoft.com/office/drawing/2014/main" id="{E8ECFE07-5D9D-DCC8-24FF-19270A877E88}"/>
              </a:ext>
            </a:extLst>
          </p:cNvPr>
          <p:cNvSpPr/>
          <p:nvPr userDrawn="1"/>
        </p:nvSpPr>
        <p:spPr>
          <a:xfrm rot="10800000">
            <a:off x="-151767" y="188640"/>
            <a:ext cx="303534" cy="303534"/>
          </a:xfrm>
          <a:prstGeom prst="chord">
            <a:avLst>
              <a:gd name="adj1" fmla="val 5394944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F188B730-9ACA-D1E4-66FE-A3CCFDA0F8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64313" y="1194842"/>
            <a:ext cx="4645025" cy="300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>
              <a:buNone/>
              <a:defRPr lang="id-ID" sz="1600" dirty="0">
                <a:latin typeface="+mn-lt"/>
              </a:defRPr>
            </a:lvl1pPr>
          </a:lstStyle>
          <a:p>
            <a:pPr marL="228600" lvl="0" indent="-228600"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595771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5A17EC8-B362-86A5-FA52-B18041A8131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32520" y="6494567"/>
            <a:ext cx="303536" cy="153888"/>
          </a:xfrm>
          <a:prstGeom prst="rect">
            <a:avLst/>
          </a:prstGeom>
        </p:spPr>
        <p:txBody>
          <a:bodyPr/>
          <a:lstStyle/>
          <a:p>
            <a:fld id="{744EEFFA-3711-4508-A387-DE94D88E561F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pour une image  16">
            <a:extLst>
              <a:ext uri="{FF2B5EF4-FFF2-40B4-BE49-F238E27FC236}">
                <a16:creationId xmlns:a16="http://schemas.microsoft.com/office/drawing/2014/main" id="{3D831DA8-AFA5-57FA-465B-5E5357CD834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26785" y="2133601"/>
            <a:ext cx="2165729" cy="3166850"/>
          </a:xfrm>
          <a:custGeom>
            <a:avLst/>
            <a:gdLst>
              <a:gd name="connsiteX0" fmla="*/ 1928781 w 3388601"/>
              <a:gd name="connsiteY0" fmla="*/ 0 h 3163201"/>
              <a:gd name="connsiteX1" fmla="*/ 3388601 w 3388601"/>
              <a:gd name="connsiteY1" fmla="*/ 1581601 h 3163201"/>
              <a:gd name="connsiteX2" fmla="*/ 1928781 w 3388601"/>
              <a:gd name="connsiteY2" fmla="*/ 3163201 h 3163201"/>
              <a:gd name="connsiteX3" fmla="*/ 0 w 3388601"/>
              <a:gd name="connsiteY3" fmla="*/ 3162577 h 3163201"/>
              <a:gd name="connsiteX4" fmla="*/ 4912 w 3388601"/>
              <a:gd name="connsiteY4" fmla="*/ 687 h 3163201"/>
              <a:gd name="connsiteX0" fmla="*/ 1928781 w 3388601"/>
              <a:gd name="connsiteY0" fmla="*/ 0 h 3163201"/>
              <a:gd name="connsiteX1" fmla="*/ 3388601 w 3388601"/>
              <a:gd name="connsiteY1" fmla="*/ 1581601 h 3163201"/>
              <a:gd name="connsiteX2" fmla="*/ 1928781 w 3388601"/>
              <a:gd name="connsiteY2" fmla="*/ 3163201 h 3163201"/>
              <a:gd name="connsiteX3" fmla="*/ 0 w 3388601"/>
              <a:gd name="connsiteY3" fmla="*/ 3162577 h 3163201"/>
              <a:gd name="connsiteX4" fmla="*/ 1211259 w 3388601"/>
              <a:gd name="connsiteY4" fmla="*/ 687 h 3163201"/>
              <a:gd name="connsiteX5" fmla="*/ 1928781 w 3388601"/>
              <a:gd name="connsiteY5" fmla="*/ 0 h 3163201"/>
              <a:gd name="connsiteX0" fmla="*/ 717648 w 2177468"/>
              <a:gd name="connsiteY0" fmla="*/ 0 h 3163201"/>
              <a:gd name="connsiteX1" fmla="*/ 2177468 w 2177468"/>
              <a:gd name="connsiteY1" fmla="*/ 1581601 h 3163201"/>
              <a:gd name="connsiteX2" fmla="*/ 717648 w 2177468"/>
              <a:gd name="connsiteY2" fmla="*/ 3163201 h 3163201"/>
              <a:gd name="connsiteX3" fmla="*/ 11739 w 2177468"/>
              <a:gd name="connsiteY3" fmla="*/ 3162577 h 3163201"/>
              <a:gd name="connsiteX4" fmla="*/ 126 w 2177468"/>
              <a:gd name="connsiteY4" fmla="*/ 687 h 3163201"/>
              <a:gd name="connsiteX5" fmla="*/ 717648 w 2177468"/>
              <a:gd name="connsiteY5" fmla="*/ 0 h 3163201"/>
              <a:gd name="connsiteX0" fmla="*/ 705909 w 2165729"/>
              <a:gd name="connsiteY0" fmla="*/ 0 h 3163201"/>
              <a:gd name="connsiteX1" fmla="*/ 2165729 w 2165729"/>
              <a:gd name="connsiteY1" fmla="*/ 1581601 h 3163201"/>
              <a:gd name="connsiteX2" fmla="*/ 705909 w 2165729"/>
              <a:gd name="connsiteY2" fmla="*/ 3163201 h 3163201"/>
              <a:gd name="connsiteX3" fmla="*/ 0 w 2165729"/>
              <a:gd name="connsiteY3" fmla="*/ 3162577 h 3163201"/>
              <a:gd name="connsiteX4" fmla="*/ 1206 w 2165729"/>
              <a:gd name="connsiteY4" fmla="*/ 4960 h 3163201"/>
              <a:gd name="connsiteX5" fmla="*/ 705909 w 2165729"/>
              <a:gd name="connsiteY5" fmla="*/ 0 h 3163201"/>
              <a:gd name="connsiteX0" fmla="*/ 705909 w 2165729"/>
              <a:gd name="connsiteY0" fmla="*/ 0 h 3166850"/>
              <a:gd name="connsiteX1" fmla="*/ 2165729 w 2165729"/>
              <a:gd name="connsiteY1" fmla="*/ 1581601 h 3166850"/>
              <a:gd name="connsiteX2" fmla="*/ 705909 w 2165729"/>
              <a:gd name="connsiteY2" fmla="*/ 3163201 h 3166850"/>
              <a:gd name="connsiteX3" fmla="*/ 0 w 2165729"/>
              <a:gd name="connsiteY3" fmla="*/ 3166850 h 3166850"/>
              <a:gd name="connsiteX4" fmla="*/ 1206 w 2165729"/>
              <a:gd name="connsiteY4" fmla="*/ 4960 h 3166850"/>
              <a:gd name="connsiteX5" fmla="*/ 705909 w 2165729"/>
              <a:gd name="connsiteY5" fmla="*/ 0 h 31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5729" h="3166850">
                <a:moveTo>
                  <a:pt x="705909" y="0"/>
                </a:moveTo>
                <a:cubicBezTo>
                  <a:pt x="1512145" y="0"/>
                  <a:pt x="2165729" y="708107"/>
                  <a:pt x="2165729" y="1581601"/>
                </a:cubicBezTo>
                <a:cubicBezTo>
                  <a:pt x="2165729" y="2455095"/>
                  <a:pt x="1512145" y="3163201"/>
                  <a:pt x="705909" y="3163201"/>
                </a:cubicBezTo>
                <a:lnTo>
                  <a:pt x="0" y="3166850"/>
                </a:lnTo>
                <a:cubicBezTo>
                  <a:pt x="1637" y="2112887"/>
                  <a:pt x="-431" y="1058924"/>
                  <a:pt x="1206" y="4960"/>
                </a:cubicBezTo>
                <a:lnTo>
                  <a:pt x="705909" y="0"/>
                </a:lnTo>
                <a:close/>
              </a:path>
            </a:pathLst>
          </a:custGeom>
          <a:pattFill prst="openDmnd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txBody>
          <a:bodyPr wrap="square" bIns="900000" anchor="ctr">
            <a:noAutofit/>
          </a:bodyPr>
          <a:lstStyle>
            <a:lvl1pPr algn="ctr">
              <a:defRPr sz="1200">
                <a:sym typeface="Symbol" panose="05050102010706020507" pitchFamily="18" charset="2"/>
              </a:defRPr>
            </a:lvl1pPr>
          </a:lstStyle>
          <a:p>
            <a:r>
              <a:rPr lang="fr-FR"/>
              <a:t>Cliquez ici pour insérer une image</a:t>
            </a:r>
            <a:br>
              <a:rPr lang="fr-FR"/>
            </a:br>
            <a:r>
              <a:rPr lang="fr-FR"/>
              <a:t>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AEC3CB6D-0B3B-2CD3-3EAC-F8264C8C32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58532" y="2133600"/>
            <a:ext cx="3475974" cy="3167473"/>
          </a:xfrm>
          <a:custGeom>
            <a:avLst/>
            <a:gdLst>
              <a:gd name="connsiteX0" fmla="*/ 1430157 w 2245380"/>
              <a:gd name="connsiteY0" fmla="*/ 0 h 3163201"/>
              <a:gd name="connsiteX1" fmla="*/ 2245380 w 2245380"/>
              <a:gd name="connsiteY1" fmla="*/ 0 h 3163201"/>
              <a:gd name="connsiteX2" fmla="*/ 2245380 w 2245380"/>
              <a:gd name="connsiteY2" fmla="*/ 3163201 h 3163201"/>
              <a:gd name="connsiteX3" fmla="*/ 1430157 w 2245380"/>
              <a:gd name="connsiteY3" fmla="*/ 3163201 h 3163201"/>
              <a:gd name="connsiteX4" fmla="*/ 1312863 w 2245380"/>
              <a:gd name="connsiteY4" fmla="*/ 3157891 h 3163201"/>
              <a:gd name="connsiteX5" fmla="*/ 1198314 w 2245380"/>
              <a:gd name="connsiteY5" fmla="*/ 3142338 h 3163201"/>
              <a:gd name="connsiteX6" fmla="*/ 1086508 w 2245380"/>
              <a:gd name="connsiteY6" fmla="*/ 3117303 h 3163201"/>
              <a:gd name="connsiteX7" fmla="*/ 978131 w 2245380"/>
              <a:gd name="connsiteY7" fmla="*/ 3082405 h 3163201"/>
              <a:gd name="connsiteX8" fmla="*/ 873527 w 2245380"/>
              <a:gd name="connsiteY8" fmla="*/ 3038782 h 3163201"/>
              <a:gd name="connsiteX9" fmla="*/ 773039 w 2245380"/>
              <a:gd name="connsiteY9" fmla="*/ 2986435 h 3163201"/>
              <a:gd name="connsiteX10" fmla="*/ 677010 w 2245380"/>
              <a:gd name="connsiteY10" fmla="*/ 2926122 h 3163201"/>
              <a:gd name="connsiteX11" fmla="*/ 585438 w 2245380"/>
              <a:gd name="connsiteY11" fmla="*/ 2857844 h 3163201"/>
              <a:gd name="connsiteX12" fmla="*/ 499355 w 2245380"/>
              <a:gd name="connsiteY12" fmla="*/ 2782358 h 3163201"/>
              <a:gd name="connsiteX13" fmla="*/ 419101 w 2245380"/>
              <a:gd name="connsiteY13" fmla="*/ 2700044 h 3163201"/>
              <a:gd name="connsiteX14" fmla="*/ 344335 w 2245380"/>
              <a:gd name="connsiteY14" fmla="*/ 2610902 h 3163201"/>
              <a:gd name="connsiteX15" fmla="*/ 276086 w 2245380"/>
              <a:gd name="connsiteY15" fmla="*/ 2515691 h 3163201"/>
              <a:gd name="connsiteX16" fmla="*/ 214352 w 2245380"/>
              <a:gd name="connsiteY16" fmla="*/ 2414791 h 3163201"/>
              <a:gd name="connsiteX17" fmla="*/ 159821 w 2245380"/>
              <a:gd name="connsiteY17" fmla="*/ 2308200 h 3163201"/>
              <a:gd name="connsiteX18" fmla="*/ 112492 w 2245380"/>
              <a:gd name="connsiteY18" fmla="*/ 2197057 h 3163201"/>
              <a:gd name="connsiteX19" fmla="*/ 73051 w 2245380"/>
              <a:gd name="connsiteY19" fmla="*/ 2081363 h 3163201"/>
              <a:gd name="connsiteX20" fmla="*/ 41841 w 2245380"/>
              <a:gd name="connsiteY20" fmla="*/ 1961496 h 3163201"/>
              <a:gd name="connsiteX21" fmla="*/ 18863 w 2245380"/>
              <a:gd name="connsiteY21" fmla="*/ 1838215 h 3163201"/>
              <a:gd name="connsiteX22" fmla="*/ 4801 w 2245380"/>
              <a:gd name="connsiteY22" fmla="*/ 1711141 h 3163201"/>
              <a:gd name="connsiteX23" fmla="*/ 0 w 2245380"/>
              <a:gd name="connsiteY23" fmla="*/ 1581411 h 3163201"/>
              <a:gd name="connsiteX24" fmla="*/ 4801 w 2245380"/>
              <a:gd name="connsiteY24" fmla="*/ 1451681 h 3163201"/>
              <a:gd name="connsiteX25" fmla="*/ 18863 w 2245380"/>
              <a:gd name="connsiteY25" fmla="*/ 1324987 h 3163201"/>
              <a:gd name="connsiteX26" fmla="*/ 41841 w 2245380"/>
              <a:gd name="connsiteY26" fmla="*/ 1201326 h 3163201"/>
              <a:gd name="connsiteX27" fmla="*/ 73051 w 2245380"/>
              <a:gd name="connsiteY27" fmla="*/ 1081838 h 3163201"/>
              <a:gd name="connsiteX28" fmla="*/ 112492 w 2245380"/>
              <a:gd name="connsiteY28" fmla="*/ 965765 h 3163201"/>
              <a:gd name="connsiteX29" fmla="*/ 159821 w 2245380"/>
              <a:gd name="connsiteY29" fmla="*/ 854622 h 3163201"/>
              <a:gd name="connsiteX30" fmla="*/ 214352 w 2245380"/>
              <a:gd name="connsiteY30" fmla="*/ 748411 h 3163201"/>
              <a:gd name="connsiteX31" fmla="*/ 276086 w 2245380"/>
              <a:gd name="connsiteY31" fmla="*/ 647510 h 3163201"/>
              <a:gd name="connsiteX32" fmla="*/ 344335 w 2245380"/>
              <a:gd name="connsiteY32" fmla="*/ 552299 h 3163201"/>
              <a:gd name="connsiteX33" fmla="*/ 419101 w 2245380"/>
              <a:gd name="connsiteY33" fmla="*/ 463157 h 3163201"/>
              <a:gd name="connsiteX34" fmla="*/ 499355 w 2245380"/>
              <a:gd name="connsiteY34" fmla="*/ 380843 h 3163201"/>
              <a:gd name="connsiteX35" fmla="*/ 585438 w 2245380"/>
              <a:gd name="connsiteY35" fmla="*/ 304978 h 3163201"/>
              <a:gd name="connsiteX36" fmla="*/ 677010 w 2245380"/>
              <a:gd name="connsiteY36" fmla="*/ 237079 h 3163201"/>
              <a:gd name="connsiteX37" fmla="*/ 773039 w 2245380"/>
              <a:gd name="connsiteY37" fmla="*/ 176387 h 3163201"/>
              <a:gd name="connsiteX38" fmla="*/ 873527 w 2245380"/>
              <a:gd name="connsiteY38" fmla="*/ 124419 h 3163201"/>
              <a:gd name="connsiteX39" fmla="*/ 978131 w 2245380"/>
              <a:gd name="connsiteY39" fmla="*/ 80796 h 3163201"/>
              <a:gd name="connsiteX40" fmla="*/ 1086508 w 2245380"/>
              <a:gd name="connsiteY40" fmla="*/ 45898 h 3163201"/>
              <a:gd name="connsiteX41" fmla="*/ 1198314 w 2245380"/>
              <a:gd name="connsiteY41" fmla="*/ 20863 h 3163201"/>
              <a:gd name="connsiteX42" fmla="*/ 1312863 w 2245380"/>
              <a:gd name="connsiteY42" fmla="*/ 5311 h 3163201"/>
              <a:gd name="connsiteX0" fmla="*/ 1430157 w 3475974"/>
              <a:gd name="connsiteY0" fmla="*/ 0 h 3163201"/>
              <a:gd name="connsiteX1" fmla="*/ 3475974 w 3475974"/>
              <a:gd name="connsiteY1" fmla="*/ 0 h 3163201"/>
              <a:gd name="connsiteX2" fmla="*/ 2245380 w 3475974"/>
              <a:gd name="connsiteY2" fmla="*/ 3163201 h 3163201"/>
              <a:gd name="connsiteX3" fmla="*/ 1430157 w 3475974"/>
              <a:gd name="connsiteY3" fmla="*/ 3163201 h 3163201"/>
              <a:gd name="connsiteX4" fmla="*/ 1312863 w 3475974"/>
              <a:gd name="connsiteY4" fmla="*/ 3157891 h 3163201"/>
              <a:gd name="connsiteX5" fmla="*/ 1198314 w 3475974"/>
              <a:gd name="connsiteY5" fmla="*/ 3142338 h 3163201"/>
              <a:gd name="connsiteX6" fmla="*/ 1086508 w 3475974"/>
              <a:gd name="connsiteY6" fmla="*/ 3117303 h 3163201"/>
              <a:gd name="connsiteX7" fmla="*/ 978131 w 3475974"/>
              <a:gd name="connsiteY7" fmla="*/ 3082405 h 3163201"/>
              <a:gd name="connsiteX8" fmla="*/ 873527 w 3475974"/>
              <a:gd name="connsiteY8" fmla="*/ 3038782 h 3163201"/>
              <a:gd name="connsiteX9" fmla="*/ 773039 w 3475974"/>
              <a:gd name="connsiteY9" fmla="*/ 2986435 h 3163201"/>
              <a:gd name="connsiteX10" fmla="*/ 677010 w 3475974"/>
              <a:gd name="connsiteY10" fmla="*/ 2926122 h 3163201"/>
              <a:gd name="connsiteX11" fmla="*/ 585438 w 3475974"/>
              <a:gd name="connsiteY11" fmla="*/ 2857844 h 3163201"/>
              <a:gd name="connsiteX12" fmla="*/ 499355 w 3475974"/>
              <a:gd name="connsiteY12" fmla="*/ 2782358 h 3163201"/>
              <a:gd name="connsiteX13" fmla="*/ 419101 w 3475974"/>
              <a:gd name="connsiteY13" fmla="*/ 2700044 h 3163201"/>
              <a:gd name="connsiteX14" fmla="*/ 344335 w 3475974"/>
              <a:gd name="connsiteY14" fmla="*/ 2610902 h 3163201"/>
              <a:gd name="connsiteX15" fmla="*/ 276086 w 3475974"/>
              <a:gd name="connsiteY15" fmla="*/ 2515691 h 3163201"/>
              <a:gd name="connsiteX16" fmla="*/ 214352 w 3475974"/>
              <a:gd name="connsiteY16" fmla="*/ 2414791 h 3163201"/>
              <a:gd name="connsiteX17" fmla="*/ 159821 w 3475974"/>
              <a:gd name="connsiteY17" fmla="*/ 2308200 h 3163201"/>
              <a:gd name="connsiteX18" fmla="*/ 112492 w 3475974"/>
              <a:gd name="connsiteY18" fmla="*/ 2197057 h 3163201"/>
              <a:gd name="connsiteX19" fmla="*/ 73051 w 3475974"/>
              <a:gd name="connsiteY19" fmla="*/ 2081363 h 3163201"/>
              <a:gd name="connsiteX20" fmla="*/ 41841 w 3475974"/>
              <a:gd name="connsiteY20" fmla="*/ 1961496 h 3163201"/>
              <a:gd name="connsiteX21" fmla="*/ 18863 w 3475974"/>
              <a:gd name="connsiteY21" fmla="*/ 1838215 h 3163201"/>
              <a:gd name="connsiteX22" fmla="*/ 4801 w 3475974"/>
              <a:gd name="connsiteY22" fmla="*/ 1711141 h 3163201"/>
              <a:gd name="connsiteX23" fmla="*/ 0 w 3475974"/>
              <a:gd name="connsiteY23" fmla="*/ 1581411 h 3163201"/>
              <a:gd name="connsiteX24" fmla="*/ 4801 w 3475974"/>
              <a:gd name="connsiteY24" fmla="*/ 1451681 h 3163201"/>
              <a:gd name="connsiteX25" fmla="*/ 18863 w 3475974"/>
              <a:gd name="connsiteY25" fmla="*/ 1324987 h 3163201"/>
              <a:gd name="connsiteX26" fmla="*/ 41841 w 3475974"/>
              <a:gd name="connsiteY26" fmla="*/ 1201326 h 3163201"/>
              <a:gd name="connsiteX27" fmla="*/ 73051 w 3475974"/>
              <a:gd name="connsiteY27" fmla="*/ 1081838 h 3163201"/>
              <a:gd name="connsiteX28" fmla="*/ 112492 w 3475974"/>
              <a:gd name="connsiteY28" fmla="*/ 965765 h 3163201"/>
              <a:gd name="connsiteX29" fmla="*/ 159821 w 3475974"/>
              <a:gd name="connsiteY29" fmla="*/ 854622 h 3163201"/>
              <a:gd name="connsiteX30" fmla="*/ 214352 w 3475974"/>
              <a:gd name="connsiteY30" fmla="*/ 748411 h 3163201"/>
              <a:gd name="connsiteX31" fmla="*/ 276086 w 3475974"/>
              <a:gd name="connsiteY31" fmla="*/ 647510 h 3163201"/>
              <a:gd name="connsiteX32" fmla="*/ 344335 w 3475974"/>
              <a:gd name="connsiteY32" fmla="*/ 552299 h 3163201"/>
              <a:gd name="connsiteX33" fmla="*/ 419101 w 3475974"/>
              <a:gd name="connsiteY33" fmla="*/ 463157 h 3163201"/>
              <a:gd name="connsiteX34" fmla="*/ 499355 w 3475974"/>
              <a:gd name="connsiteY34" fmla="*/ 380843 h 3163201"/>
              <a:gd name="connsiteX35" fmla="*/ 585438 w 3475974"/>
              <a:gd name="connsiteY35" fmla="*/ 304978 h 3163201"/>
              <a:gd name="connsiteX36" fmla="*/ 677010 w 3475974"/>
              <a:gd name="connsiteY36" fmla="*/ 237079 h 3163201"/>
              <a:gd name="connsiteX37" fmla="*/ 773039 w 3475974"/>
              <a:gd name="connsiteY37" fmla="*/ 176387 h 3163201"/>
              <a:gd name="connsiteX38" fmla="*/ 873527 w 3475974"/>
              <a:gd name="connsiteY38" fmla="*/ 124419 h 3163201"/>
              <a:gd name="connsiteX39" fmla="*/ 978131 w 3475974"/>
              <a:gd name="connsiteY39" fmla="*/ 80796 h 3163201"/>
              <a:gd name="connsiteX40" fmla="*/ 1086508 w 3475974"/>
              <a:gd name="connsiteY40" fmla="*/ 45898 h 3163201"/>
              <a:gd name="connsiteX41" fmla="*/ 1198314 w 3475974"/>
              <a:gd name="connsiteY41" fmla="*/ 20863 h 3163201"/>
              <a:gd name="connsiteX42" fmla="*/ 1312863 w 3475974"/>
              <a:gd name="connsiteY42" fmla="*/ 5311 h 3163201"/>
              <a:gd name="connsiteX43" fmla="*/ 1430157 w 3475974"/>
              <a:gd name="connsiteY43" fmla="*/ 0 h 3163201"/>
              <a:gd name="connsiteX0" fmla="*/ 1430157 w 3475974"/>
              <a:gd name="connsiteY0" fmla="*/ 0 h 3167473"/>
              <a:gd name="connsiteX1" fmla="*/ 3475974 w 3475974"/>
              <a:gd name="connsiteY1" fmla="*/ 0 h 3167473"/>
              <a:gd name="connsiteX2" fmla="*/ 3467429 w 3475974"/>
              <a:gd name="connsiteY2" fmla="*/ 3167473 h 3167473"/>
              <a:gd name="connsiteX3" fmla="*/ 1430157 w 3475974"/>
              <a:gd name="connsiteY3" fmla="*/ 3163201 h 3167473"/>
              <a:gd name="connsiteX4" fmla="*/ 1312863 w 3475974"/>
              <a:gd name="connsiteY4" fmla="*/ 3157891 h 3167473"/>
              <a:gd name="connsiteX5" fmla="*/ 1198314 w 3475974"/>
              <a:gd name="connsiteY5" fmla="*/ 3142338 h 3167473"/>
              <a:gd name="connsiteX6" fmla="*/ 1086508 w 3475974"/>
              <a:gd name="connsiteY6" fmla="*/ 3117303 h 3167473"/>
              <a:gd name="connsiteX7" fmla="*/ 978131 w 3475974"/>
              <a:gd name="connsiteY7" fmla="*/ 3082405 h 3167473"/>
              <a:gd name="connsiteX8" fmla="*/ 873527 w 3475974"/>
              <a:gd name="connsiteY8" fmla="*/ 3038782 h 3167473"/>
              <a:gd name="connsiteX9" fmla="*/ 773039 w 3475974"/>
              <a:gd name="connsiteY9" fmla="*/ 2986435 h 3167473"/>
              <a:gd name="connsiteX10" fmla="*/ 677010 w 3475974"/>
              <a:gd name="connsiteY10" fmla="*/ 2926122 h 3167473"/>
              <a:gd name="connsiteX11" fmla="*/ 585438 w 3475974"/>
              <a:gd name="connsiteY11" fmla="*/ 2857844 h 3167473"/>
              <a:gd name="connsiteX12" fmla="*/ 499355 w 3475974"/>
              <a:gd name="connsiteY12" fmla="*/ 2782358 h 3167473"/>
              <a:gd name="connsiteX13" fmla="*/ 419101 w 3475974"/>
              <a:gd name="connsiteY13" fmla="*/ 2700044 h 3167473"/>
              <a:gd name="connsiteX14" fmla="*/ 344335 w 3475974"/>
              <a:gd name="connsiteY14" fmla="*/ 2610902 h 3167473"/>
              <a:gd name="connsiteX15" fmla="*/ 276086 w 3475974"/>
              <a:gd name="connsiteY15" fmla="*/ 2515691 h 3167473"/>
              <a:gd name="connsiteX16" fmla="*/ 214352 w 3475974"/>
              <a:gd name="connsiteY16" fmla="*/ 2414791 h 3167473"/>
              <a:gd name="connsiteX17" fmla="*/ 159821 w 3475974"/>
              <a:gd name="connsiteY17" fmla="*/ 2308200 h 3167473"/>
              <a:gd name="connsiteX18" fmla="*/ 112492 w 3475974"/>
              <a:gd name="connsiteY18" fmla="*/ 2197057 h 3167473"/>
              <a:gd name="connsiteX19" fmla="*/ 73051 w 3475974"/>
              <a:gd name="connsiteY19" fmla="*/ 2081363 h 3167473"/>
              <a:gd name="connsiteX20" fmla="*/ 41841 w 3475974"/>
              <a:gd name="connsiteY20" fmla="*/ 1961496 h 3167473"/>
              <a:gd name="connsiteX21" fmla="*/ 18863 w 3475974"/>
              <a:gd name="connsiteY21" fmla="*/ 1838215 h 3167473"/>
              <a:gd name="connsiteX22" fmla="*/ 4801 w 3475974"/>
              <a:gd name="connsiteY22" fmla="*/ 1711141 h 3167473"/>
              <a:gd name="connsiteX23" fmla="*/ 0 w 3475974"/>
              <a:gd name="connsiteY23" fmla="*/ 1581411 h 3167473"/>
              <a:gd name="connsiteX24" fmla="*/ 4801 w 3475974"/>
              <a:gd name="connsiteY24" fmla="*/ 1451681 h 3167473"/>
              <a:gd name="connsiteX25" fmla="*/ 18863 w 3475974"/>
              <a:gd name="connsiteY25" fmla="*/ 1324987 h 3167473"/>
              <a:gd name="connsiteX26" fmla="*/ 41841 w 3475974"/>
              <a:gd name="connsiteY26" fmla="*/ 1201326 h 3167473"/>
              <a:gd name="connsiteX27" fmla="*/ 73051 w 3475974"/>
              <a:gd name="connsiteY27" fmla="*/ 1081838 h 3167473"/>
              <a:gd name="connsiteX28" fmla="*/ 112492 w 3475974"/>
              <a:gd name="connsiteY28" fmla="*/ 965765 h 3167473"/>
              <a:gd name="connsiteX29" fmla="*/ 159821 w 3475974"/>
              <a:gd name="connsiteY29" fmla="*/ 854622 h 3167473"/>
              <a:gd name="connsiteX30" fmla="*/ 214352 w 3475974"/>
              <a:gd name="connsiteY30" fmla="*/ 748411 h 3167473"/>
              <a:gd name="connsiteX31" fmla="*/ 276086 w 3475974"/>
              <a:gd name="connsiteY31" fmla="*/ 647510 h 3167473"/>
              <a:gd name="connsiteX32" fmla="*/ 344335 w 3475974"/>
              <a:gd name="connsiteY32" fmla="*/ 552299 h 3167473"/>
              <a:gd name="connsiteX33" fmla="*/ 419101 w 3475974"/>
              <a:gd name="connsiteY33" fmla="*/ 463157 h 3167473"/>
              <a:gd name="connsiteX34" fmla="*/ 499355 w 3475974"/>
              <a:gd name="connsiteY34" fmla="*/ 380843 h 3167473"/>
              <a:gd name="connsiteX35" fmla="*/ 585438 w 3475974"/>
              <a:gd name="connsiteY35" fmla="*/ 304978 h 3167473"/>
              <a:gd name="connsiteX36" fmla="*/ 677010 w 3475974"/>
              <a:gd name="connsiteY36" fmla="*/ 237079 h 3167473"/>
              <a:gd name="connsiteX37" fmla="*/ 773039 w 3475974"/>
              <a:gd name="connsiteY37" fmla="*/ 176387 h 3167473"/>
              <a:gd name="connsiteX38" fmla="*/ 873527 w 3475974"/>
              <a:gd name="connsiteY38" fmla="*/ 124419 h 3167473"/>
              <a:gd name="connsiteX39" fmla="*/ 978131 w 3475974"/>
              <a:gd name="connsiteY39" fmla="*/ 80796 h 3167473"/>
              <a:gd name="connsiteX40" fmla="*/ 1086508 w 3475974"/>
              <a:gd name="connsiteY40" fmla="*/ 45898 h 3167473"/>
              <a:gd name="connsiteX41" fmla="*/ 1198314 w 3475974"/>
              <a:gd name="connsiteY41" fmla="*/ 20863 h 3167473"/>
              <a:gd name="connsiteX42" fmla="*/ 1312863 w 3475974"/>
              <a:gd name="connsiteY42" fmla="*/ 5311 h 3167473"/>
              <a:gd name="connsiteX43" fmla="*/ 1430157 w 3475974"/>
              <a:gd name="connsiteY43" fmla="*/ 0 h 316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475974" h="3167473">
                <a:moveTo>
                  <a:pt x="1430157" y="0"/>
                </a:moveTo>
                <a:lnTo>
                  <a:pt x="3475974" y="0"/>
                </a:lnTo>
                <a:cubicBezTo>
                  <a:pt x="3473126" y="1055824"/>
                  <a:pt x="3470277" y="2111649"/>
                  <a:pt x="3467429" y="3167473"/>
                </a:cubicBezTo>
                <a:lnTo>
                  <a:pt x="1430157" y="3163201"/>
                </a:lnTo>
                <a:lnTo>
                  <a:pt x="1312863" y="3157891"/>
                </a:lnTo>
                <a:lnTo>
                  <a:pt x="1198314" y="3142338"/>
                </a:lnTo>
                <a:lnTo>
                  <a:pt x="1086508" y="3117303"/>
                </a:lnTo>
                <a:lnTo>
                  <a:pt x="978131" y="3082405"/>
                </a:lnTo>
                <a:lnTo>
                  <a:pt x="873527" y="3038782"/>
                </a:lnTo>
                <a:lnTo>
                  <a:pt x="773039" y="2986435"/>
                </a:lnTo>
                <a:lnTo>
                  <a:pt x="677010" y="2926122"/>
                </a:lnTo>
                <a:lnTo>
                  <a:pt x="585438" y="2857844"/>
                </a:lnTo>
                <a:lnTo>
                  <a:pt x="499355" y="2782358"/>
                </a:lnTo>
                <a:lnTo>
                  <a:pt x="419101" y="2700044"/>
                </a:lnTo>
                <a:lnTo>
                  <a:pt x="344335" y="2610902"/>
                </a:lnTo>
                <a:lnTo>
                  <a:pt x="276086" y="2515691"/>
                </a:lnTo>
                <a:lnTo>
                  <a:pt x="214352" y="2414791"/>
                </a:lnTo>
                <a:lnTo>
                  <a:pt x="159821" y="2308200"/>
                </a:lnTo>
                <a:lnTo>
                  <a:pt x="112492" y="2197057"/>
                </a:lnTo>
                <a:lnTo>
                  <a:pt x="73051" y="2081363"/>
                </a:lnTo>
                <a:lnTo>
                  <a:pt x="41841" y="1961496"/>
                </a:lnTo>
                <a:lnTo>
                  <a:pt x="18863" y="1838215"/>
                </a:lnTo>
                <a:lnTo>
                  <a:pt x="4801" y="1711141"/>
                </a:lnTo>
                <a:lnTo>
                  <a:pt x="0" y="1581411"/>
                </a:lnTo>
                <a:lnTo>
                  <a:pt x="4801" y="1451681"/>
                </a:lnTo>
                <a:lnTo>
                  <a:pt x="18863" y="1324987"/>
                </a:lnTo>
                <a:lnTo>
                  <a:pt x="41841" y="1201326"/>
                </a:lnTo>
                <a:lnTo>
                  <a:pt x="73051" y="1081838"/>
                </a:lnTo>
                <a:lnTo>
                  <a:pt x="112492" y="965765"/>
                </a:lnTo>
                <a:lnTo>
                  <a:pt x="159821" y="854622"/>
                </a:lnTo>
                <a:lnTo>
                  <a:pt x="214352" y="748411"/>
                </a:lnTo>
                <a:lnTo>
                  <a:pt x="276086" y="647510"/>
                </a:lnTo>
                <a:lnTo>
                  <a:pt x="344335" y="552299"/>
                </a:lnTo>
                <a:lnTo>
                  <a:pt x="419101" y="463157"/>
                </a:lnTo>
                <a:lnTo>
                  <a:pt x="499355" y="380843"/>
                </a:lnTo>
                <a:lnTo>
                  <a:pt x="585438" y="304978"/>
                </a:lnTo>
                <a:lnTo>
                  <a:pt x="677010" y="237079"/>
                </a:lnTo>
                <a:lnTo>
                  <a:pt x="773039" y="176387"/>
                </a:lnTo>
                <a:lnTo>
                  <a:pt x="873527" y="124419"/>
                </a:lnTo>
                <a:lnTo>
                  <a:pt x="978131" y="80796"/>
                </a:lnTo>
                <a:lnTo>
                  <a:pt x="1086508" y="45898"/>
                </a:lnTo>
                <a:lnTo>
                  <a:pt x="1198314" y="20863"/>
                </a:lnTo>
                <a:lnTo>
                  <a:pt x="1312863" y="5311"/>
                </a:lnTo>
                <a:lnTo>
                  <a:pt x="1430157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540000" tIns="108000" bIns="108000" anchor="ctr">
            <a:noAutofit/>
          </a:bodyPr>
          <a:lstStyle>
            <a:lvl1pPr algn="l">
              <a:spcAft>
                <a:spcPts val="600"/>
              </a:spcAft>
              <a:defRPr sz="20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Niveau 1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2" name="Espace réservé du texte 4">
            <a:extLst>
              <a:ext uri="{FF2B5EF4-FFF2-40B4-BE49-F238E27FC236}">
                <a16:creationId xmlns:a16="http://schemas.microsoft.com/office/drawing/2014/main" id="{0BFC3C7D-8649-B99A-24F4-D9F5B54E6A3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2520" y="255768"/>
            <a:ext cx="2233612" cy="169277"/>
          </a:xfrm>
          <a:prstGeom prst="rect">
            <a:avLst/>
          </a:prstGeom>
        </p:spPr>
        <p:txBody>
          <a:bodyPr/>
          <a:lstStyle>
            <a:lvl1pPr>
              <a:defRPr sz="1100" b="1">
                <a:latin typeface="+mj-lt"/>
              </a:defRPr>
            </a:lvl1pPr>
          </a:lstStyle>
          <a:p>
            <a:pPr lvl="0"/>
            <a:r>
              <a:rPr lang="fr-FR"/>
              <a:t>Titre du chapitre</a:t>
            </a:r>
          </a:p>
        </p:txBody>
      </p:sp>
      <p:sp>
        <p:nvSpPr>
          <p:cNvPr id="5" name="Corde 4">
            <a:extLst>
              <a:ext uri="{FF2B5EF4-FFF2-40B4-BE49-F238E27FC236}">
                <a16:creationId xmlns:a16="http://schemas.microsoft.com/office/drawing/2014/main" id="{F0A91DFA-C74F-9F2F-3B81-1B8662D71AC8}"/>
              </a:ext>
            </a:extLst>
          </p:cNvPr>
          <p:cNvSpPr/>
          <p:nvPr userDrawn="1"/>
        </p:nvSpPr>
        <p:spPr>
          <a:xfrm rot="10800000">
            <a:off x="-151767" y="188640"/>
            <a:ext cx="303534" cy="303534"/>
          </a:xfrm>
          <a:prstGeom prst="chord">
            <a:avLst>
              <a:gd name="adj1" fmla="val 5394944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itre 3">
            <a:extLst>
              <a:ext uri="{FF2B5EF4-FFF2-40B4-BE49-F238E27FC236}">
                <a16:creationId xmlns:a16="http://schemas.microsoft.com/office/drawing/2014/main" id="{23C984D6-DC61-E565-8A1C-BC3F0A493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" y="502350"/>
            <a:ext cx="10693400" cy="387798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577F60AC-61AB-3752-54B9-E5F75CD7FE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981075"/>
            <a:ext cx="10515600" cy="300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id-ID" sz="1600" dirty="0">
                <a:latin typeface="+mn-lt"/>
              </a:defRPr>
            </a:lvl1pPr>
          </a:lstStyle>
          <a:p>
            <a:pPr marL="228600" lvl="0" indent="-228600"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23358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39" userDrawn="1">
          <p15:clr>
            <a:srgbClr val="FBAE40"/>
          </p15:clr>
        </p15:guide>
        <p15:guide id="2" pos="4112" userDrawn="1">
          <p15:clr>
            <a:srgbClr val="FBAE40"/>
          </p15:clr>
        </p15:guide>
        <p15:guide id="3" pos="1391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visu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8AA227F9-568C-3969-6266-3FC94859DA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76046" y="1978876"/>
            <a:ext cx="1944000" cy="2196000"/>
          </a:xfrm>
          <a:custGeom>
            <a:avLst/>
            <a:gdLst>
              <a:gd name="connsiteX0" fmla="*/ 1278000 w 2556000"/>
              <a:gd name="connsiteY0" fmla="*/ 0 h 2966551"/>
              <a:gd name="connsiteX1" fmla="*/ 2556000 w 2556000"/>
              <a:gd name="connsiteY1" fmla="*/ 1278000 h 2966551"/>
              <a:gd name="connsiteX2" fmla="*/ 2555496 w 2556000"/>
              <a:gd name="connsiteY2" fmla="*/ 2966551 h 2966551"/>
              <a:gd name="connsiteX3" fmla="*/ 555 w 2556000"/>
              <a:gd name="connsiteY3" fmla="*/ 2962251 h 2966551"/>
              <a:gd name="connsiteX4" fmla="*/ 0 w 2556000"/>
              <a:gd name="connsiteY4" fmla="*/ 1278000 h 2966551"/>
              <a:gd name="connsiteX5" fmla="*/ 1278000 w 2556000"/>
              <a:gd name="connsiteY5" fmla="*/ 0 h 296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56000" h="2966551">
                <a:moveTo>
                  <a:pt x="1278000" y="0"/>
                </a:moveTo>
                <a:cubicBezTo>
                  <a:pt x="1983820" y="0"/>
                  <a:pt x="2556000" y="572180"/>
                  <a:pt x="2556000" y="1278000"/>
                </a:cubicBezTo>
                <a:lnTo>
                  <a:pt x="2555496" y="2966551"/>
                </a:lnTo>
                <a:cubicBezTo>
                  <a:pt x="1703849" y="2965118"/>
                  <a:pt x="852202" y="2963684"/>
                  <a:pt x="555" y="2962251"/>
                </a:cubicBezTo>
                <a:lnTo>
                  <a:pt x="0" y="1278000"/>
                </a:lnTo>
                <a:cubicBezTo>
                  <a:pt x="0" y="572180"/>
                  <a:pt x="572180" y="0"/>
                  <a:pt x="1278000" y="0"/>
                </a:cubicBezTo>
                <a:close/>
              </a:path>
            </a:pathLst>
          </a:custGeom>
          <a:pattFill prst="openDmnd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txBody>
          <a:bodyPr wrap="square" bIns="900000" anchor="ctr">
            <a:noAutofit/>
          </a:bodyPr>
          <a:lstStyle>
            <a:lvl1pPr algn="ctr">
              <a:defRPr sz="1000">
                <a:sym typeface="Symbol" panose="05050102010706020507" pitchFamily="18" charset="2"/>
              </a:defRPr>
            </a:lvl1pPr>
          </a:lstStyle>
          <a:p>
            <a:r>
              <a:rPr lang="fr-FR"/>
              <a:t>Cliquez ici pour insérer une image</a:t>
            </a:r>
            <a:br>
              <a:rPr lang="fr-FR"/>
            </a:br>
            <a:r>
              <a:rPr lang="fr-FR"/>
              <a:t>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CCB2E467-FC0C-2E25-270A-5F42A7C7E0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5420" y="4160848"/>
            <a:ext cx="1944000" cy="1332000"/>
          </a:xfrm>
          <a:custGeom>
            <a:avLst/>
            <a:gdLst>
              <a:gd name="connsiteX0" fmla="*/ 0 w 2560345"/>
              <a:gd name="connsiteY0" fmla="*/ 0 h 1749389"/>
              <a:gd name="connsiteX1" fmla="*/ 2559399 w 2560345"/>
              <a:gd name="connsiteY1" fmla="*/ 1926 h 1749389"/>
              <a:gd name="connsiteX2" fmla="*/ 2560345 w 2560345"/>
              <a:gd name="connsiteY2" fmla="*/ 471389 h 1749389"/>
              <a:gd name="connsiteX3" fmla="*/ 1282345 w 2560345"/>
              <a:gd name="connsiteY3" fmla="*/ 1749389 h 1749389"/>
              <a:gd name="connsiteX4" fmla="*/ 4345 w 2560345"/>
              <a:gd name="connsiteY4" fmla="*/ 471389 h 174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345" h="1749389">
                <a:moveTo>
                  <a:pt x="0" y="0"/>
                </a:moveTo>
                <a:lnTo>
                  <a:pt x="2559399" y="1926"/>
                </a:lnTo>
                <a:lnTo>
                  <a:pt x="2560345" y="471389"/>
                </a:lnTo>
                <a:cubicBezTo>
                  <a:pt x="2560345" y="1177209"/>
                  <a:pt x="1988165" y="1749389"/>
                  <a:pt x="1282345" y="1749389"/>
                </a:cubicBezTo>
                <a:cubicBezTo>
                  <a:pt x="576525" y="1749389"/>
                  <a:pt x="4345" y="1177209"/>
                  <a:pt x="4345" y="47138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tIns="108000" bIns="0">
            <a:noAutofit/>
          </a:bodyPr>
          <a:lstStyle>
            <a:lvl1pPr algn="ctr">
              <a:spcAft>
                <a:spcPts val="600"/>
              </a:spcAft>
              <a:defRPr sz="16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10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Niveau 1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5A17EC8-B362-86A5-FA52-B18041A8131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44EEFFA-3711-4508-A387-DE94D88E561F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pour une image  10">
            <a:extLst>
              <a:ext uri="{FF2B5EF4-FFF2-40B4-BE49-F238E27FC236}">
                <a16:creationId xmlns:a16="http://schemas.microsoft.com/office/drawing/2014/main" id="{80C26214-0948-3219-554F-4191B849B14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264568" y="1978876"/>
            <a:ext cx="1944000" cy="2196000"/>
          </a:xfrm>
          <a:custGeom>
            <a:avLst/>
            <a:gdLst>
              <a:gd name="connsiteX0" fmla="*/ 1278000 w 2556000"/>
              <a:gd name="connsiteY0" fmla="*/ 0 h 2966551"/>
              <a:gd name="connsiteX1" fmla="*/ 2556000 w 2556000"/>
              <a:gd name="connsiteY1" fmla="*/ 1278000 h 2966551"/>
              <a:gd name="connsiteX2" fmla="*/ 2555496 w 2556000"/>
              <a:gd name="connsiteY2" fmla="*/ 2966551 h 2966551"/>
              <a:gd name="connsiteX3" fmla="*/ 555 w 2556000"/>
              <a:gd name="connsiteY3" fmla="*/ 2962251 h 2966551"/>
              <a:gd name="connsiteX4" fmla="*/ 0 w 2556000"/>
              <a:gd name="connsiteY4" fmla="*/ 1278000 h 2966551"/>
              <a:gd name="connsiteX5" fmla="*/ 1278000 w 2556000"/>
              <a:gd name="connsiteY5" fmla="*/ 0 h 296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56000" h="2966551">
                <a:moveTo>
                  <a:pt x="1278000" y="0"/>
                </a:moveTo>
                <a:cubicBezTo>
                  <a:pt x="1983820" y="0"/>
                  <a:pt x="2556000" y="572180"/>
                  <a:pt x="2556000" y="1278000"/>
                </a:cubicBezTo>
                <a:lnTo>
                  <a:pt x="2555496" y="2966551"/>
                </a:lnTo>
                <a:cubicBezTo>
                  <a:pt x="1703849" y="2965118"/>
                  <a:pt x="852202" y="2963684"/>
                  <a:pt x="555" y="2962251"/>
                </a:cubicBezTo>
                <a:lnTo>
                  <a:pt x="0" y="1278000"/>
                </a:lnTo>
                <a:cubicBezTo>
                  <a:pt x="0" y="572180"/>
                  <a:pt x="572180" y="0"/>
                  <a:pt x="1278000" y="0"/>
                </a:cubicBezTo>
                <a:close/>
              </a:path>
            </a:pathLst>
          </a:custGeom>
          <a:pattFill prst="openDmnd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txBody>
          <a:bodyPr wrap="square" bIns="900000" anchor="ctr">
            <a:noAutofit/>
          </a:bodyPr>
          <a:lstStyle>
            <a:lvl1pPr algn="ctr">
              <a:defRPr sz="1000">
                <a:sym typeface="Symbol" panose="05050102010706020507" pitchFamily="18" charset="2"/>
              </a:defRPr>
            </a:lvl1pPr>
          </a:lstStyle>
          <a:p>
            <a:r>
              <a:rPr lang="fr-FR"/>
              <a:t>Cliquez ici pour insérer une image</a:t>
            </a:r>
            <a:br>
              <a:rPr lang="fr-FR"/>
            </a:br>
            <a:r>
              <a:rPr lang="fr-FR"/>
              <a:t></a:t>
            </a:r>
          </a:p>
        </p:txBody>
      </p:sp>
      <p:sp>
        <p:nvSpPr>
          <p:cNvPr id="12" name="Espace réservé du texte 15">
            <a:extLst>
              <a:ext uri="{FF2B5EF4-FFF2-40B4-BE49-F238E27FC236}">
                <a16:creationId xmlns:a16="http://schemas.microsoft.com/office/drawing/2014/main" id="{22219E5A-1946-AAFF-A37C-33F6B7428A6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3942" y="4160848"/>
            <a:ext cx="1944000" cy="1332000"/>
          </a:xfrm>
          <a:custGeom>
            <a:avLst/>
            <a:gdLst>
              <a:gd name="connsiteX0" fmla="*/ 0 w 2560345"/>
              <a:gd name="connsiteY0" fmla="*/ 0 h 1749389"/>
              <a:gd name="connsiteX1" fmla="*/ 2559399 w 2560345"/>
              <a:gd name="connsiteY1" fmla="*/ 1926 h 1749389"/>
              <a:gd name="connsiteX2" fmla="*/ 2560345 w 2560345"/>
              <a:gd name="connsiteY2" fmla="*/ 471389 h 1749389"/>
              <a:gd name="connsiteX3" fmla="*/ 1282345 w 2560345"/>
              <a:gd name="connsiteY3" fmla="*/ 1749389 h 1749389"/>
              <a:gd name="connsiteX4" fmla="*/ 4345 w 2560345"/>
              <a:gd name="connsiteY4" fmla="*/ 471389 h 174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345" h="1749389">
                <a:moveTo>
                  <a:pt x="0" y="0"/>
                </a:moveTo>
                <a:lnTo>
                  <a:pt x="2559399" y="1926"/>
                </a:lnTo>
                <a:lnTo>
                  <a:pt x="2560345" y="471389"/>
                </a:lnTo>
                <a:cubicBezTo>
                  <a:pt x="2560345" y="1177209"/>
                  <a:pt x="1988165" y="1749389"/>
                  <a:pt x="1282345" y="1749389"/>
                </a:cubicBezTo>
                <a:cubicBezTo>
                  <a:pt x="576525" y="1749389"/>
                  <a:pt x="4345" y="1177209"/>
                  <a:pt x="4345" y="47138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tIns="108000" bIns="0">
            <a:noAutofit/>
          </a:bodyPr>
          <a:lstStyle>
            <a:lvl1pPr algn="ctr">
              <a:spcAft>
                <a:spcPts val="600"/>
              </a:spcAft>
              <a:defRPr sz="16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10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Niveau 1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3" name="Espace réservé pour une image  10">
            <a:extLst>
              <a:ext uri="{FF2B5EF4-FFF2-40B4-BE49-F238E27FC236}">
                <a16:creationId xmlns:a16="http://schemas.microsoft.com/office/drawing/2014/main" id="{14604FE1-4AC7-A4CB-50A5-5A1ED1E3300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973176" y="1984692"/>
            <a:ext cx="1944000" cy="2196000"/>
          </a:xfrm>
          <a:custGeom>
            <a:avLst/>
            <a:gdLst>
              <a:gd name="connsiteX0" fmla="*/ 1278000 w 2556000"/>
              <a:gd name="connsiteY0" fmla="*/ 0 h 2966551"/>
              <a:gd name="connsiteX1" fmla="*/ 2556000 w 2556000"/>
              <a:gd name="connsiteY1" fmla="*/ 1278000 h 2966551"/>
              <a:gd name="connsiteX2" fmla="*/ 2555496 w 2556000"/>
              <a:gd name="connsiteY2" fmla="*/ 2966551 h 2966551"/>
              <a:gd name="connsiteX3" fmla="*/ 555 w 2556000"/>
              <a:gd name="connsiteY3" fmla="*/ 2962251 h 2966551"/>
              <a:gd name="connsiteX4" fmla="*/ 0 w 2556000"/>
              <a:gd name="connsiteY4" fmla="*/ 1278000 h 2966551"/>
              <a:gd name="connsiteX5" fmla="*/ 1278000 w 2556000"/>
              <a:gd name="connsiteY5" fmla="*/ 0 h 296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56000" h="2966551">
                <a:moveTo>
                  <a:pt x="1278000" y="0"/>
                </a:moveTo>
                <a:cubicBezTo>
                  <a:pt x="1983820" y="0"/>
                  <a:pt x="2556000" y="572180"/>
                  <a:pt x="2556000" y="1278000"/>
                </a:cubicBezTo>
                <a:lnTo>
                  <a:pt x="2555496" y="2966551"/>
                </a:lnTo>
                <a:cubicBezTo>
                  <a:pt x="1703849" y="2965118"/>
                  <a:pt x="852202" y="2963684"/>
                  <a:pt x="555" y="2962251"/>
                </a:cubicBezTo>
                <a:lnTo>
                  <a:pt x="0" y="1278000"/>
                </a:lnTo>
                <a:cubicBezTo>
                  <a:pt x="0" y="572180"/>
                  <a:pt x="572180" y="0"/>
                  <a:pt x="1278000" y="0"/>
                </a:cubicBezTo>
                <a:close/>
              </a:path>
            </a:pathLst>
          </a:custGeom>
          <a:pattFill prst="openDmnd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txBody>
          <a:bodyPr wrap="square" bIns="900000" anchor="ctr">
            <a:noAutofit/>
          </a:bodyPr>
          <a:lstStyle>
            <a:lvl1pPr algn="ctr">
              <a:defRPr sz="1000">
                <a:sym typeface="Symbol" panose="05050102010706020507" pitchFamily="18" charset="2"/>
              </a:defRPr>
            </a:lvl1pPr>
          </a:lstStyle>
          <a:p>
            <a:r>
              <a:rPr lang="fr-FR"/>
              <a:t>Cliquez ici pour insérer une image</a:t>
            </a:r>
            <a:br>
              <a:rPr lang="fr-FR"/>
            </a:br>
            <a:r>
              <a:rPr lang="fr-FR"/>
              <a:t></a:t>
            </a:r>
          </a:p>
        </p:txBody>
      </p:sp>
      <p:sp>
        <p:nvSpPr>
          <p:cNvPr id="14" name="Espace réservé du texte 15">
            <a:extLst>
              <a:ext uri="{FF2B5EF4-FFF2-40B4-BE49-F238E27FC236}">
                <a16:creationId xmlns:a16="http://schemas.microsoft.com/office/drawing/2014/main" id="{C3172679-2B7D-6183-891A-8D86DA9C41D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72550" y="4166664"/>
            <a:ext cx="1944000" cy="1332000"/>
          </a:xfrm>
          <a:custGeom>
            <a:avLst/>
            <a:gdLst>
              <a:gd name="connsiteX0" fmla="*/ 0 w 2560345"/>
              <a:gd name="connsiteY0" fmla="*/ 0 h 1749389"/>
              <a:gd name="connsiteX1" fmla="*/ 2559399 w 2560345"/>
              <a:gd name="connsiteY1" fmla="*/ 1926 h 1749389"/>
              <a:gd name="connsiteX2" fmla="*/ 2560345 w 2560345"/>
              <a:gd name="connsiteY2" fmla="*/ 471389 h 1749389"/>
              <a:gd name="connsiteX3" fmla="*/ 1282345 w 2560345"/>
              <a:gd name="connsiteY3" fmla="*/ 1749389 h 1749389"/>
              <a:gd name="connsiteX4" fmla="*/ 4345 w 2560345"/>
              <a:gd name="connsiteY4" fmla="*/ 471389 h 174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345" h="1749389">
                <a:moveTo>
                  <a:pt x="0" y="0"/>
                </a:moveTo>
                <a:lnTo>
                  <a:pt x="2559399" y="1926"/>
                </a:lnTo>
                <a:lnTo>
                  <a:pt x="2560345" y="471389"/>
                </a:lnTo>
                <a:cubicBezTo>
                  <a:pt x="2560345" y="1177209"/>
                  <a:pt x="1988165" y="1749389"/>
                  <a:pt x="1282345" y="1749389"/>
                </a:cubicBezTo>
                <a:cubicBezTo>
                  <a:pt x="576525" y="1749389"/>
                  <a:pt x="4345" y="1177209"/>
                  <a:pt x="4345" y="47138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tIns="108000" bIns="0">
            <a:noAutofit/>
          </a:bodyPr>
          <a:lstStyle>
            <a:lvl1pPr algn="ctr">
              <a:spcAft>
                <a:spcPts val="600"/>
              </a:spcAft>
              <a:defRPr sz="16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10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Niveau 1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7" name="Espace réservé pour une image  10">
            <a:extLst>
              <a:ext uri="{FF2B5EF4-FFF2-40B4-BE49-F238E27FC236}">
                <a16:creationId xmlns:a16="http://schemas.microsoft.com/office/drawing/2014/main" id="{9B6C2DF6-486D-C7EA-40AC-023A7962284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070306" y="1978876"/>
            <a:ext cx="1944000" cy="2196000"/>
          </a:xfrm>
          <a:custGeom>
            <a:avLst/>
            <a:gdLst>
              <a:gd name="connsiteX0" fmla="*/ 1278000 w 2556000"/>
              <a:gd name="connsiteY0" fmla="*/ 0 h 2966551"/>
              <a:gd name="connsiteX1" fmla="*/ 2556000 w 2556000"/>
              <a:gd name="connsiteY1" fmla="*/ 1278000 h 2966551"/>
              <a:gd name="connsiteX2" fmla="*/ 2555496 w 2556000"/>
              <a:gd name="connsiteY2" fmla="*/ 2966551 h 2966551"/>
              <a:gd name="connsiteX3" fmla="*/ 555 w 2556000"/>
              <a:gd name="connsiteY3" fmla="*/ 2962251 h 2966551"/>
              <a:gd name="connsiteX4" fmla="*/ 0 w 2556000"/>
              <a:gd name="connsiteY4" fmla="*/ 1278000 h 2966551"/>
              <a:gd name="connsiteX5" fmla="*/ 1278000 w 2556000"/>
              <a:gd name="connsiteY5" fmla="*/ 0 h 296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56000" h="2966551">
                <a:moveTo>
                  <a:pt x="1278000" y="0"/>
                </a:moveTo>
                <a:cubicBezTo>
                  <a:pt x="1983820" y="0"/>
                  <a:pt x="2556000" y="572180"/>
                  <a:pt x="2556000" y="1278000"/>
                </a:cubicBezTo>
                <a:lnTo>
                  <a:pt x="2555496" y="2966551"/>
                </a:lnTo>
                <a:cubicBezTo>
                  <a:pt x="1703849" y="2965118"/>
                  <a:pt x="852202" y="2963684"/>
                  <a:pt x="555" y="2962251"/>
                </a:cubicBezTo>
                <a:lnTo>
                  <a:pt x="0" y="1278000"/>
                </a:lnTo>
                <a:cubicBezTo>
                  <a:pt x="0" y="572180"/>
                  <a:pt x="572180" y="0"/>
                  <a:pt x="1278000" y="0"/>
                </a:cubicBezTo>
                <a:close/>
              </a:path>
            </a:pathLst>
          </a:custGeom>
          <a:pattFill prst="openDmnd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txBody>
          <a:bodyPr wrap="square" bIns="900000" anchor="ctr">
            <a:noAutofit/>
          </a:bodyPr>
          <a:lstStyle>
            <a:lvl1pPr algn="ctr">
              <a:defRPr sz="1000">
                <a:sym typeface="Symbol" panose="05050102010706020507" pitchFamily="18" charset="2"/>
              </a:defRPr>
            </a:lvl1pPr>
          </a:lstStyle>
          <a:p>
            <a:r>
              <a:rPr lang="fr-FR"/>
              <a:t>Cliquez ici pour insérer une image</a:t>
            </a:r>
            <a:br>
              <a:rPr lang="fr-FR"/>
            </a:br>
            <a:r>
              <a:rPr lang="fr-FR"/>
              <a:t></a:t>
            </a:r>
          </a:p>
        </p:txBody>
      </p:sp>
      <p:sp>
        <p:nvSpPr>
          <p:cNvPr id="18" name="Espace réservé du texte 15">
            <a:extLst>
              <a:ext uri="{FF2B5EF4-FFF2-40B4-BE49-F238E27FC236}">
                <a16:creationId xmlns:a16="http://schemas.microsoft.com/office/drawing/2014/main" id="{63FBF9E0-7542-64A6-175F-87E9D130CF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9680" y="4160848"/>
            <a:ext cx="1944000" cy="1332000"/>
          </a:xfrm>
          <a:custGeom>
            <a:avLst/>
            <a:gdLst>
              <a:gd name="connsiteX0" fmla="*/ 0 w 2560345"/>
              <a:gd name="connsiteY0" fmla="*/ 0 h 1749389"/>
              <a:gd name="connsiteX1" fmla="*/ 2559399 w 2560345"/>
              <a:gd name="connsiteY1" fmla="*/ 1926 h 1749389"/>
              <a:gd name="connsiteX2" fmla="*/ 2560345 w 2560345"/>
              <a:gd name="connsiteY2" fmla="*/ 471389 h 1749389"/>
              <a:gd name="connsiteX3" fmla="*/ 1282345 w 2560345"/>
              <a:gd name="connsiteY3" fmla="*/ 1749389 h 1749389"/>
              <a:gd name="connsiteX4" fmla="*/ 4345 w 2560345"/>
              <a:gd name="connsiteY4" fmla="*/ 471389 h 174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345" h="1749389">
                <a:moveTo>
                  <a:pt x="0" y="0"/>
                </a:moveTo>
                <a:lnTo>
                  <a:pt x="2559399" y="1926"/>
                </a:lnTo>
                <a:lnTo>
                  <a:pt x="2560345" y="471389"/>
                </a:lnTo>
                <a:cubicBezTo>
                  <a:pt x="2560345" y="1177209"/>
                  <a:pt x="1988165" y="1749389"/>
                  <a:pt x="1282345" y="1749389"/>
                </a:cubicBezTo>
                <a:cubicBezTo>
                  <a:pt x="576525" y="1749389"/>
                  <a:pt x="4345" y="1177209"/>
                  <a:pt x="4345" y="47138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tIns="108000" bIns="0">
            <a:noAutofit/>
          </a:bodyPr>
          <a:lstStyle>
            <a:lvl1pPr algn="ctr">
              <a:spcAft>
                <a:spcPts val="600"/>
              </a:spcAft>
              <a:defRPr sz="16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10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Niveau 1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9" name="Espace réservé pour une image  10">
            <a:extLst>
              <a:ext uri="{FF2B5EF4-FFF2-40B4-BE49-F238E27FC236}">
                <a16:creationId xmlns:a16="http://schemas.microsoft.com/office/drawing/2014/main" id="{2EFA2977-B29A-2837-E27B-E17881F8BE5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167436" y="1977992"/>
            <a:ext cx="1944000" cy="2196000"/>
          </a:xfrm>
          <a:custGeom>
            <a:avLst/>
            <a:gdLst>
              <a:gd name="connsiteX0" fmla="*/ 1278000 w 2556000"/>
              <a:gd name="connsiteY0" fmla="*/ 0 h 2966551"/>
              <a:gd name="connsiteX1" fmla="*/ 2556000 w 2556000"/>
              <a:gd name="connsiteY1" fmla="*/ 1278000 h 2966551"/>
              <a:gd name="connsiteX2" fmla="*/ 2555496 w 2556000"/>
              <a:gd name="connsiteY2" fmla="*/ 2966551 h 2966551"/>
              <a:gd name="connsiteX3" fmla="*/ 555 w 2556000"/>
              <a:gd name="connsiteY3" fmla="*/ 2962251 h 2966551"/>
              <a:gd name="connsiteX4" fmla="*/ 0 w 2556000"/>
              <a:gd name="connsiteY4" fmla="*/ 1278000 h 2966551"/>
              <a:gd name="connsiteX5" fmla="*/ 1278000 w 2556000"/>
              <a:gd name="connsiteY5" fmla="*/ 0 h 296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56000" h="2966551">
                <a:moveTo>
                  <a:pt x="1278000" y="0"/>
                </a:moveTo>
                <a:cubicBezTo>
                  <a:pt x="1983820" y="0"/>
                  <a:pt x="2556000" y="572180"/>
                  <a:pt x="2556000" y="1278000"/>
                </a:cubicBezTo>
                <a:lnTo>
                  <a:pt x="2555496" y="2966551"/>
                </a:lnTo>
                <a:cubicBezTo>
                  <a:pt x="1703849" y="2965118"/>
                  <a:pt x="852202" y="2963684"/>
                  <a:pt x="555" y="2962251"/>
                </a:cubicBezTo>
                <a:lnTo>
                  <a:pt x="0" y="1278000"/>
                </a:lnTo>
                <a:cubicBezTo>
                  <a:pt x="0" y="572180"/>
                  <a:pt x="572180" y="0"/>
                  <a:pt x="1278000" y="0"/>
                </a:cubicBezTo>
                <a:close/>
              </a:path>
            </a:pathLst>
          </a:custGeom>
          <a:pattFill prst="openDmnd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txBody>
          <a:bodyPr wrap="square" bIns="900000" anchor="ctr">
            <a:noAutofit/>
          </a:bodyPr>
          <a:lstStyle>
            <a:lvl1pPr algn="ctr">
              <a:defRPr sz="1000">
                <a:sym typeface="Symbol" panose="05050102010706020507" pitchFamily="18" charset="2"/>
              </a:defRPr>
            </a:lvl1pPr>
          </a:lstStyle>
          <a:p>
            <a:r>
              <a:rPr lang="fr-FR"/>
              <a:t>Cliquez ici pour insérer une image</a:t>
            </a:r>
            <a:br>
              <a:rPr lang="fr-FR"/>
            </a:br>
            <a:r>
              <a:rPr lang="fr-FR"/>
              <a:t></a:t>
            </a:r>
          </a:p>
        </p:txBody>
      </p:sp>
      <p:sp>
        <p:nvSpPr>
          <p:cNvPr id="20" name="Espace réservé du texte 15">
            <a:extLst>
              <a:ext uri="{FF2B5EF4-FFF2-40B4-BE49-F238E27FC236}">
                <a16:creationId xmlns:a16="http://schemas.microsoft.com/office/drawing/2014/main" id="{11FA5A72-EED5-183F-4F43-EAF264523DB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66810" y="4159964"/>
            <a:ext cx="1944000" cy="1332000"/>
          </a:xfrm>
          <a:custGeom>
            <a:avLst/>
            <a:gdLst>
              <a:gd name="connsiteX0" fmla="*/ 0 w 2560345"/>
              <a:gd name="connsiteY0" fmla="*/ 0 h 1749389"/>
              <a:gd name="connsiteX1" fmla="*/ 2559399 w 2560345"/>
              <a:gd name="connsiteY1" fmla="*/ 1926 h 1749389"/>
              <a:gd name="connsiteX2" fmla="*/ 2560345 w 2560345"/>
              <a:gd name="connsiteY2" fmla="*/ 471389 h 1749389"/>
              <a:gd name="connsiteX3" fmla="*/ 1282345 w 2560345"/>
              <a:gd name="connsiteY3" fmla="*/ 1749389 h 1749389"/>
              <a:gd name="connsiteX4" fmla="*/ 4345 w 2560345"/>
              <a:gd name="connsiteY4" fmla="*/ 471389 h 174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345" h="1749389">
                <a:moveTo>
                  <a:pt x="0" y="0"/>
                </a:moveTo>
                <a:lnTo>
                  <a:pt x="2559399" y="1926"/>
                </a:lnTo>
                <a:lnTo>
                  <a:pt x="2560345" y="471389"/>
                </a:lnTo>
                <a:cubicBezTo>
                  <a:pt x="2560345" y="1177209"/>
                  <a:pt x="1988165" y="1749389"/>
                  <a:pt x="1282345" y="1749389"/>
                </a:cubicBezTo>
                <a:cubicBezTo>
                  <a:pt x="576525" y="1749389"/>
                  <a:pt x="4345" y="1177209"/>
                  <a:pt x="4345" y="47138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tIns="108000" bIns="0">
            <a:noAutofit/>
          </a:bodyPr>
          <a:lstStyle>
            <a:lvl1pPr algn="ctr">
              <a:spcAft>
                <a:spcPts val="600"/>
              </a:spcAft>
              <a:defRPr sz="16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10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Niveau 1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2" name="Espace réservé du texte 4">
            <a:extLst>
              <a:ext uri="{FF2B5EF4-FFF2-40B4-BE49-F238E27FC236}">
                <a16:creationId xmlns:a16="http://schemas.microsoft.com/office/drawing/2014/main" id="{B8C3E862-F1FD-694D-0723-EC7F8EB383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2520" y="255768"/>
            <a:ext cx="2233612" cy="169277"/>
          </a:xfrm>
          <a:prstGeom prst="rect">
            <a:avLst/>
          </a:prstGeom>
        </p:spPr>
        <p:txBody>
          <a:bodyPr/>
          <a:lstStyle>
            <a:lvl1pPr>
              <a:defRPr sz="1100" b="1">
                <a:latin typeface="+mj-lt"/>
              </a:defRPr>
            </a:lvl1pPr>
          </a:lstStyle>
          <a:p>
            <a:pPr lvl="0"/>
            <a:r>
              <a:rPr lang="fr-FR"/>
              <a:t>Titre du chapitre</a:t>
            </a:r>
          </a:p>
        </p:txBody>
      </p:sp>
      <p:sp>
        <p:nvSpPr>
          <p:cNvPr id="5" name="Corde 4">
            <a:extLst>
              <a:ext uri="{FF2B5EF4-FFF2-40B4-BE49-F238E27FC236}">
                <a16:creationId xmlns:a16="http://schemas.microsoft.com/office/drawing/2014/main" id="{19E32326-1390-F65A-BBDD-146E81844EB3}"/>
              </a:ext>
            </a:extLst>
          </p:cNvPr>
          <p:cNvSpPr/>
          <p:nvPr userDrawn="1"/>
        </p:nvSpPr>
        <p:spPr>
          <a:xfrm rot="10800000">
            <a:off x="-151767" y="188640"/>
            <a:ext cx="303534" cy="303534"/>
          </a:xfrm>
          <a:prstGeom prst="chord">
            <a:avLst>
              <a:gd name="adj1" fmla="val 5394944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3">
            <a:extLst>
              <a:ext uri="{FF2B5EF4-FFF2-40B4-BE49-F238E27FC236}">
                <a16:creationId xmlns:a16="http://schemas.microsoft.com/office/drawing/2014/main" id="{D36B1909-296A-DFE9-8DC9-052C6499E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" y="502350"/>
            <a:ext cx="10693400" cy="387798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6216E060-EC60-8240-DD02-7903F38459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981075"/>
            <a:ext cx="10515600" cy="300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id-ID" sz="1600" dirty="0">
                <a:latin typeface="+mn-lt"/>
              </a:defRPr>
            </a:lvl1pPr>
          </a:lstStyle>
          <a:p>
            <a:pPr marL="228600" lvl="0" indent="-228600"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295239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 visu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CCB2E467-FC0C-2E25-270A-5F42A7C7E0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1995" y="4178258"/>
            <a:ext cx="1953562" cy="1981229"/>
          </a:xfrm>
          <a:custGeom>
            <a:avLst/>
            <a:gdLst>
              <a:gd name="connsiteX0" fmla="*/ 0 w 2560345"/>
              <a:gd name="connsiteY0" fmla="*/ 0 h 1749389"/>
              <a:gd name="connsiteX1" fmla="*/ 2559399 w 2560345"/>
              <a:gd name="connsiteY1" fmla="*/ 1926 h 1749389"/>
              <a:gd name="connsiteX2" fmla="*/ 2560345 w 2560345"/>
              <a:gd name="connsiteY2" fmla="*/ 471389 h 1749389"/>
              <a:gd name="connsiteX3" fmla="*/ 1282345 w 2560345"/>
              <a:gd name="connsiteY3" fmla="*/ 1749389 h 1749389"/>
              <a:gd name="connsiteX4" fmla="*/ 4345 w 2560345"/>
              <a:gd name="connsiteY4" fmla="*/ 471389 h 1749389"/>
              <a:gd name="connsiteX0" fmla="*/ 0 w 2564856"/>
              <a:gd name="connsiteY0" fmla="*/ 0 h 2599487"/>
              <a:gd name="connsiteX1" fmla="*/ 2563910 w 2564856"/>
              <a:gd name="connsiteY1" fmla="*/ 852024 h 2599487"/>
              <a:gd name="connsiteX2" fmla="*/ 2564856 w 2564856"/>
              <a:gd name="connsiteY2" fmla="*/ 1321487 h 2599487"/>
              <a:gd name="connsiteX3" fmla="*/ 1286856 w 2564856"/>
              <a:gd name="connsiteY3" fmla="*/ 2599487 h 2599487"/>
              <a:gd name="connsiteX4" fmla="*/ 8856 w 2564856"/>
              <a:gd name="connsiteY4" fmla="*/ 1321487 h 2599487"/>
              <a:gd name="connsiteX5" fmla="*/ 0 w 2564856"/>
              <a:gd name="connsiteY5" fmla="*/ 0 h 2599487"/>
              <a:gd name="connsiteX0" fmla="*/ 0 w 2572939"/>
              <a:gd name="connsiteY0" fmla="*/ 2570 h 2602057"/>
              <a:gd name="connsiteX1" fmla="*/ 2572931 w 2572939"/>
              <a:gd name="connsiteY1" fmla="*/ 0 h 2602057"/>
              <a:gd name="connsiteX2" fmla="*/ 2564856 w 2572939"/>
              <a:gd name="connsiteY2" fmla="*/ 1324057 h 2602057"/>
              <a:gd name="connsiteX3" fmla="*/ 1286856 w 2572939"/>
              <a:gd name="connsiteY3" fmla="*/ 2602057 h 2602057"/>
              <a:gd name="connsiteX4" fmla="*/ 8856 w 2572939"/>
              <a:gd name="connsiteY4" fmla="*/ 1324057 h 2602057"/>
              <a:gd name="connsiteX5" fmla="*/ 0 w 2572939"/>
              <a:gd name="connsiteY5" fmla="*/ 2570 h 2602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2939" h="2602057">
                <a:moveTo>
                  <a:pt x="0" y="2570"/>
                </a:moveTo>
                <a:lnTo>
                  <a:pt x="2572931" y="0"/>
                </a:lnTo>
                <a:cubicBezTo>
                  <a:pt x="2573246" y="156488"/>
                  <a:pt x="2564541" y="1167569"/>
                  <a:pt x="2564856" y="1324057"/>
                </a:cubicBezTo>
                <a:cubicBezTo>
                  <a:pt x="2564856" y="2029877"/>
                  <a:pt x="1992676" y="2602057"/>
                  <a:pt x="1286856" y="2602057"/>
                </a:cubicBezTo>
                <a:cubicBezTo>
                  <a:pt x="581036" y="2602057"/>
                  <a:pt x="8856" y="2029877"/>
                  <a:pt x="8856" y="1324057"/>
                </a:cubicBezTo>
                <a:cubicBezTo>
                  <a:pt x="7408" y="1166927"/>
                  <a:pt x="1448" y="159700"/>
                  <a:pt x="0" y="257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tIns="108000" bIns="0">
            <a:noAutofit/>
          </a:bodyPr>
          <a:lstStyle>
            <a:lvl1pPr algn="ctr">
              <a:spcAft>
                <a:spcPts val="600"/>
              </a:spcAft>
              <a:defRPr sz="16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10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Niveau 1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5A17EC8-B362-86A5-FA52-B18041A8131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32520" y="6494567"/>
            <a:ext cx="303536" cy="153888"/>
          </a:xfrm>
          <a:prstGeom prst="rect">
            <a:avLst/>
          </a:prstGeom>
        </p:spPr>
        <p:txBody>
          <a:bodyPr/>
          <a:lstStyle/>
          <a:p>
            <a:fld id="{744EEFFA-3711-4508-A387-DE94D88E561F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pour une image  10">
            <a:extLst>
              <a:ext uri="{FF2B5EF4-FFF2-40B4-BE49-F238E27FC236}">
                <a16:creationId xmlns:a16="http://schemas.microsoft.com/office/drawing/2014/main" id="{80C26214-0948-3219-554F-4191B849B14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264568" y="1978876"/>
            <a:ext cx="1944000" cy="2196000"/>
          </a:xfrm>
          <a:custGeom>
            <a:avLst/>
            <a:gdLst>
              <a:gd name="connsiteX0" fmla="*/ 1278000 w 2556000"/>
              <a:gd name="connsiteY0" fmla="*/ 0 h 2966551"/>
              <a:gd name="connsiteX1" fmla="*/ 2556000 w 2556000"/>
              <a:gd name="connsiteY1" fmla="*/ 1278000 h 2966551"/>
              <a:gd name="connsiteX2" fmla="*/ 2555496 w 2556000"/>
              <a:gd name="connsiteY2" fmla="*/ 2966551 h 2966551"/>
              <a:gd name="connsiteX3" fmla="*/ 555 w 2556000"/>
              <a:gd name="connsiteY3" fmla="*/ 2962251 h 2966551"/>
              <a:gd name="connsiteX4" fmla="*/ 0 w 2556000"/>
              <a:gd name="connsiteY4" fmla="*/ 1278000 h 2966551"/>
              <a:gd name="connsiteX5" fmla="*/ 1278000 w 2556000"/>
              <a:gd name="connsiteY5" fmla="*/ 0 h 296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56000" h="2966551">
                <a:moveTo>
                  <a:pt x="1278000" y="0"/>
                </a:moveTo>
                <a:cubicBezTo>
                  <a:pt x="1983820" y="0"/>
                  <a:pt x="2556000" y="572180"/>
                  <a:pt x="2556000" y="1278000"/>
                </a:cubicBezTo>
                <a:lnTo>
                  <a:pt x="2555496" y="2966551"/>
                </a:lnTo>
                <a:cubicBezTo>
                  <a:pt x="1703849" y="2965118"/>
                  <a:pt x="852202" y="2963684"/>
                  <a:pt x="555" y="2962251"/>
                </a:cubicBezTo>
                <a:lnTo>
                  <a:pt x="0" y="1278000"/>
                </a:lnTo>
                <a:cubicBezTo>
                  <a:pt x="0" y="572180"/>
                  <a:pt x="572180" y="0"/>
                  <a:pt x="1278000" y="0"/>
                </a:cubicBezTo>
                <a:close/>
              </a:path>
            </a:pathLst>
          </a:custGeom>
          <a:pattFill prst="openDmnd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txBody>
          <a:bodyPr wrap="square" bIns="900000" anchor="ctr">
            <a:noAutofit/>
          </a:bodyPr>
          <a:lstStyle>
            <a:lvl1pPr algn="ctr">
              <a:defRPr sz="1000">
                <a:sym typeface="Symbol" panose="05050102010706020507" pitchFamily="18" charset="2"/>
              </a:defRPr>
            </a:lvl1pPr>
          </a:lstStyle>
          <a:p>
            <a:r>
              <a:rPr lang="fr-FR"/>
              <a:t>Cliquez ici pour insérer une image</a:t>
            </a:r>
            <a:br>
              <a:rPr lang="fr-FR"/>
            </a:br>
            <a:r>
              <a:rPr lang="fr-FR"/>
              <a:t></a:t>
            </a:r>
          </a:p>
        </p:txBody>
      </p:sp>
      <p:sp>
        <p:nvSpPr>
          <p:cNvPr id="13" name="Espace réservé pour une image  10">
            <a:extLst>
              <a:ext uri="{FF2B5EF4-FFF2-40B4-BE49-F238E27FC236}">
                <a16:creationId xmlns:a16="http://schemas.microsoft.com/office/drawing/2014/main" id="{14604FE1-4AC7-A4CB-50A5-5A1ED1E3300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973176" y="1984692"/>
            <a:ext cx="1944000" cy="2196000"/>
          </a:xfrm>
          <a:custGeom>
            <a:avLst/>
            <a:gdLst>
              <a:gd name="connsiteX0" fmla="*/ 1278000 w 2556000"/>
              <a:gd name="connsiteY0" fmla="*/ 0 h 2966551"/>
              <a:gd name="connsiteX1" fmla="*/ 2556000 w 2556000"/>
              <a:gd name="connsiteY1" fmla="*/ 1278000 h 2966551"/>
              <a:gd name="connsiteX2" fmla="*/ 2555496 w 2556000"/>
              <a:gd name="connsiteY2" fmla="*/ 2966551 h 2966551"/>
              <a:gd name="connsiteX3" fmla="*/ 555 w 2556000"/>
              <a:gd name="connsiteY3" fmla="*/ 2962251 h 2966551"/>
              <a:gd name="connsiteX4" fmla="*/ 0 w 2556000"/>
              <a:gd name="connsiteY4" fmla="*/ 1278000 h 2966551"/>
              <a:gd name="connsiteX5" fmla="*/ 1278000 w 2556000"/>
              <a:gd name="connsiteY5" fmla="*/ 0 h 296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56000" h="2966551">
                <a:moveTo>
                  <a:pt x="1278000" y="0"/>
                </a:moveTo>
                <a:cubicBezTo>
                  <a:pt x="1983820" y="0"/>
                  <a:pt x="2556000" y="572180"/>
                  <a:pt x="2556000" y="1278000"/>
                </a:cubicBezTo>
                <a:lnTo>
                  <a:pt x="2555496" y="2966551"/>
                </a:lnTo>
                <a:cubicBezTo>
                  <a:pt x="1703849" y="2965118"/>
                  <a:pt x="852202" y="2963684"/>
                  <a:pt x="555" y="2962251"/>
                </a:cubicBezTo>
                <a:lnTo>
                  <a:pt x="0" y="1278000"/>
                </a:lnTo>
                <a:cubicBezTo>
                  <a:pt x="0" y="572180"/>
                  <a:pt x="572180" y="0"/>
                  <a:pt x="1278000" y="0"/>
                </a:cubicBezTo>
                <a:close/>
              </a:path>
            </a:pathLst>
          </a:custGeom>
          <a:pattFill prst="openDmnd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txBody>
          <a:bodyPr wrap="square" bIns="900000" anchor="ctr">
            <a:noAutofit/>
          </a:bodyPr>
          <a:lstStyle>
            <a:lvl1pPr algn="ctr">
              <a:defRPr sz="1000">
                <a:sym typeface="Symbol" panose="05050102010706020507" pitchFamily="18" charset="2"/>
              </a:defRPr>
            </a:lvl1pPr>
          </a:lstStyle>
          <a:p>
            <a:r>
              <a:rPr lang="fr-FR"/>
              <a:t>Cliquez ici pour insérer une image</a:t>
            </a:r>
            <a:br>
              <a:rPr lang="fr-FR"/>
            </a:br>
            <a:r>
              <a:rPr lang="fr-FR"/>
              <a:t></a:t>
            </a:r>
          </a:p>
        </p:txBody>
      </p:sp>
      <p:sp>
        <p:nvSpPr>
          <p:cNvPr id="17" name="Espace réservé pour une image  10">
            <a:extLst>
              <a:ext uri="{FF2B5EF4-FFF2-40B4-BE49-F238E27FC236}">
                <a16:creationId xmlns:a16="http://schemas.microsoft.com/office/drawing/2014/main" id="{9B6C2DF6-486D-C7EA-40AC-023A7962284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070306" y="1978876"/>
            <a:ext cx="1944000" cy="2196000"/>
          </a:xfrm>
          <a:custGeom>
            <a:avLst/>
            <a:gdLst>
              <a:gd name="connsiteX0" fmla="*/ 1278000 w 2556000"/>
              <a:gd name="connsiteY0" fmla="*/ 0 h 2966551"/>
              <a:gd name="connsiteX1" fmla="*/ 2556000 w 2556000"/>
              <a:gd name="connsiteY1" fmla="*/ 1278000 h 2966551"/>
              <a:gd name="connsiteX2" fmla="*/ 2555496 w 2556000"/>
              <a:gd name="connsiteY2" fmla="*/ 2966551 h 2966551"/>
              <a:gd name="connsiteX3" fmla="*/ 555 w 2556000"/>
              <a:gd name="connsiteY3" fmla="*/ 2962251 h 2966551"/>
              <a:gd name="connsiteX4" fmla="*/ 0 w 2556000"/>
              <a:gd name="connsiteY4" fmla="*/ 1278000 h 2966551"/>
              <a:gd name="connsiteX5" fmla="*/ 1278000 w 2556000"/>
              <a:gd name="connsiteY5" fmla="*/ 0 h 296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56000" h="2966551">
                <a:moveTo>
                  <a:pt x="1278000" y="0"/>
                </a:moveTo>
                <a:cubicBezTo>
                  <a:pt x="1983820" y="0"/>
                  <a:pt x="2556000" y="572180"/>
                  <a:pt x="2556000" y="1278000"/>
                </a:cubicBezTo>
                <a:lnTo>
                  <a:pt x="2555496" y="2966551"/>
                </a:lnTo>
                <a:cubicBezTo>
                  <a:pt x="1703849" y="2965118"/>
                  <a:pt x="852202" y="2963684"/>
                  <a:pt x="555" y="2962251"/>
                </a:cubicBezTo>
                <a:lnTo>
                  <a:pt x="0" y="1278000"/>
                </a:lnTo>
                <a:cubicBezTo>
                  <a:pt x="0" y="572180"/>
                  <a:pt x="572180" y="0"/>
                  <a:pt x="1278000" y="0"/>
                </a:cubicBezTo>
                <a:close/>
              </a:path>
            </a:pathLst>
          </a:custGeom>
          <a:pattFill prst="openDmnd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txBody>
          <a:bodyPr wrap="square" bIns="900000" anchor="ctr">
            <a:noAutofit/>
          </a:bodyPr>
          <a:lstStyle>
            <a:lvl1pPr algn="ctr">
              <a:defRPr sz="1000">
                <a:sym typeface="Symbol" panose="05050102010706020507" pitchFamily="18" charset="2"/>
              </a:defRPr>
            </a:lvl1pPr>
          </a:lstStyle>
          <a:p>
            <a:r>
              <a:rPr lang="fr-FR"/>
              <a:t>Cliquez ici pour insérer une image</a:t>
            </a:r>
            <a:br>
              <a:rPr lang="fr-FR"/>
            </a:br>
            <a:r>
              <a:rPr lang="fr-FR"/>
              <a:t></a:t>
            </a:r>
          </a:p>
        </p:txBody>
      </p:sp>
      <p:sp>
        <p:nvSpPr>
          <p:cNvPr id="19" name="Espace réservé pour une image  10">
            <a:extLst>
              <a:ext uri="{FF2B5EF4-FFF2-40B4-BE49-F238E27FC236}">
                <a16:creationId xmlns:a16="http://schemas.microsoft.com/office/drawing/2014/main" id="{2EFA2977-B29A-2837-E27B-E17881F8BE5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167436" y="1977992"/>
            <a:ext cx="1944000" cy="2196000"/>
          </a:xfrm>
          <a:custGeom>
            <a:avLst/>
            <a:gdLst>
              <a:gd name="connsiteX0" fmla="*/ 1278000 w 2556000"/>
              <a:gd name="connsiteY0" fmla="*/ 0 h 2966551"/>
              <a:gd name="connsiteX1" fmla="*/ 2556000 w 2556000"/>
              <a:gd name="connsiteY1" fmla="*/ 1278000 h 2966551"/>
              <a:gd name="connsiteX2" fmla="*/ 2555496 w 2556000"/>
              <a:gd name="connsiteY2" fmla="*/ 2966551 h 2966551"/>
              <a:gd name="connsiteX3" fmla="*/ 555 w 2556000"/>
              <a:gd name="connsiteY3" fmla="*/ 2962251 h 2966551"/>
              <a:gd name="connsiteX4" fmla="*/ 0 w 2556000"/>
              <a:gd name="connsiteY4" fmla="*/ 1278000 h 2966551"/>
              <a:gd name="connsiteX5" fmla="*/ 1278000 w 2556000"/>
              <a:gd name="connsiteY5" fmla="*/ 0 h 296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56000" h="2966551">
                <a:moveTo>
                  <a:pt x="1278000" y="0"/>
                </a:moveTo>
                <a:cubicBezTo>
                  <a:pt x="1983820" y="0"/>
                  <a:pt x="2556000" y="572180"/>
                  <a:pt x="2556000" y="1278000"/>
                </a:cubicBezTo>
                <a:lnTo>
                  <a:pt x="2555496" y="2966551"/>
                </a:lnTo>
                <a:cubicBezTo>
                  <a:pt x="1703849" y="2965118"/>
                  <a:pt x="852202" y="2963684"/>
                  <a:pt x="555" y="2962251"/>
                </a:cubicBezTo>
                <a:lnTo>
                  <a:pt x="0" y="1278000"/>
                </a:lnTo>
                <a:cubicBezTo>
                  <a:pt x="0" y="572180"/>
                  <a:pt x="572180" y="0"/>
                  <a:pt x="1278000" y="0"/>
                </a:cubicBezTo>
                <a:close/>
              </a:path>
            </a:pathLst>
          </a:custGeom>
          <a:pattFill prst="openDmnd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txBody>
          <a:bodyPr wrap="square" bIns="900000" anchor="ctr">
            <a:noAutofit/>
          </a:bodyPr>
          <a:lstStyle>
            <a:lvl1pPr algn="ctr">
              <a:defRPr sz="1000">
                <a:sym typeface="Symbol" panose="05050102010706020507" pitchFamily="18" charset="2"/>
              </a:defRPr>
            </a:lvl1pPr>
          </a:lstStyle>
          <a:p>
            <a:r>
              <a:rPr lang="fr-FR"/>
              <a:t>Cliquez ici pour insérer une image</a:t>
            </a:r>
            <a:br>
              <a:rPr lang="fr-FR"/>
            </a:br>
            <a:r>
              <a:rPr lang="fr-FR"/>
              <a:t></a:t>
            </a:r>
          </a:p>
        </p:txBody>
      </p:sp>
      <p:sp>
        <p:nvSpPr>
          <p:cNvPr id="2" name="Espace réservé pour une image  10">
            <a:extLst>
              <a:ext uri="{FF2B5EF4-FFF2-40B4-BE49-F238E27FC236}">
                <a16:creationId xmlns:a16="http://schemas.microsoft.com/office/drawing/2014/main" id="{CF8EBBD6-92FF-F4DC-EDA5-F822730D5C6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75420" y="1984692"/>
            <a:ext cx="1944000" cy="2196000"/>
          </a:xfrm>
          <a:custGeom>
            <a:avLst/>
            <a:gdLst>
              <a:gd name="connsiteX0" fmla="*/ 1278000 w 2556000"/>
              <a:gd name="connsiteY0" fmla="*/ 0 h 2966551"/>
              <a:gd name="connsiteX1" fmla="*/ 2556000 w 2556000"/>
              <a:gd name="connsiteY1" fmla="*/ 1278000 h 2966551"/>
              <a:gd name="connsiteX2" fmla="*/ 2555496 w 2556000"/>
              <a:gd name="connsiteY2" fmla="*/ 2966551 h 2966551"/>
              <a:gd name="connsiteX3" fmla="*/ 555 w 2556000"/>
              <a:gd name="connsiteY3" fmla="*/ 2962251 h 2966551"/>
              <a:gd name="connsiteX4" fmla="*/ 0 w 2556000"/>
              <a:gd name="connsiteY4" fmla="*/ 1278000 h 2966551"/>
              <a:gd name="connsiteX5" fmla="*/ 1278000 w 2556000"/>
              <a:gd name="connsiteY5" fmla="*/ 0 h 296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56000" h="2966551">
                <a:moveTo>
                  <a:pt x="1278000" y="0"/>
                </a:moveTo>
                <a:cubicBezTo>
                  <a:pt x="1983820" y="0"/>
                  <a:pt x="2556000" y="572180"/>
                  <a:pt x="2556000" y="1278000"/>
                </a:cubicBezTo>
                <a:lnTo>
                  <a:pt x="2555496" y="2966551"/>
                </a:lnTo>
                <a:cubicBezTo>
                  <a:pt x="1703849" y="2965118"/>
                  <a:pt x="852202" y="2963684"/>
                  <a:pt x="555" y="2962251"/>
                </a:cubicBezTo>
                <a:lnTo>
                  <a:pt x="0" y="1278000"/>
                </a:lnTo>
                <a:cubicBezTo>
                  <a:pt x="0" y="572180"/>
                  <a:pt x="572180" y="0"/>
                  <a:pt x="1278000" y="0"/>
                </a:cubicBezTo>
                <a:close/>
              </a:path>
            </a:pathLst>
          </a:custGeom>
          <a:pattFill prst="openDmnd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txBody>
          <a:bodyPr wrap="square" bIns="900000" anchor="ctr">
            <a:noAutofit/>
          </a:bodyPr>
          <a:lstStyle>
            <a:lvl1pPr algn="ctr">
              <a:defRPr sz="1000">
                <a:sym typeface="Symbol" panose="05050102010706020507" pitchFamily="18" charset="2"/>
              </a:defRPr>
            </a:lvl1pPr>
          </a:lstStyle>
          <a:p>
            <a:r>
              <a:rPr lang="fr-FR"/>
              <a:t>Cliquez ici pour insérer une image</a:t>
            </a:r>
            <a:br>
              <a:rPr lang="fr-FR"/>
            </a:br>
            <a:r>
              <a:rPr lang="fr-FR"/>
              <a:t></a:t>
            </a:r>
          </a:p>
        </p:txBody>
      </p:sp>
      <p:sp>
        <p:nvSpPr>
          <p:cNvPr id="5" name="Espace réservé du texte 15">
            <a:extLst>
              <a:ext uri="{FF2B5EF4-FFF2-40B4-BE49-F238E27FC236}">
                <a16:creationId xmlns:a16="http://schemas.microsoft.com/office/drawing/2014/main" id="{04043BBB-E4D7-E3AA-AC8E-A1C0641C8F4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63614" y="4180692"/>
            <a:ext cx="1953562" cy="1981229"/>
          </a:xfrm>
          <a:custGeom>
            <a:avLst/>
            <a:gdLst>
              <a:gd name="connsiteX0" fmla="*/ 0 w 2560345"/>
              <a:gd name="connsiteY0" fmla="*/ 0 h 1749389"/>
              <a:gd name="connsiteX1" fmla="*/ 2559399 w 2560345"/>
              <a:gd name="connsiteY1" fmla="*/ 1926 h 1749389"/>
              <a:gd name="connsiteX2" fmla="*/ 2560345 w 2560345"/>
              <a:gd name="connsiteY2" fmla="*/ 471389 h 1749389"/>
              <a:gd name="connsiteX3" fmla="*/ 1282345 w 2560345"/>
              <a:gd name="connsiteY3" fmla="*/ 1749389 h 1749389"/>
              <a:gd name="connsiteX4" fmla="*/ 4345 w 2560345"/>
              <a:gd name="connsiteY4" fmla="*/ 471389 h 1749389"/>
              <a:gd name="connsiteX0" fmla="*/ 0 w 2564856"/>
              <a:gd name="connsiteY0" fmla="*/ 0 h 2599487"/>
              <a:gd name="connsiteX1" fmla="*/ 2563910 w 2564856"/>
              <a:gd name="connsiteY1" fmla="*/ 852024 h 2599487"/>
              <a:gd name="connsiteX2" fmla="*/ 2564856 w 2564856"/>
              <a:gd name="connsiteY2" fmla="*/ 1321487 h 2599487"/>
              <a:gd name="connsiteX3" fmla="*/ 1286856 w 2564856"/>
              <a:gd name="connsiteY3" fmla="*/ 2599487 h 2599487"/>
              <a:gd name="connsiteX4" fmla="*/ 8856 w 2564856"/>
              <a:gd name="connsiteY4" fmla="*/ 1321487 h 2599487"/>
              <a:gd name="connsiteX5" fmla="*/ 0 w 2564856"/>
              <a:gd name="connsiteY5" fmla="*/ 0 h 2599487"/>
              <a:gd name="connsiteX0" fmla="*/ 0 w 2572939"/>
              <a:gd name="connsiteY0" fmla="*/ 2570 h 2602057"/>
              <a:gd name="connsiteX1" fmla="*/ 2572931 w 2572939"/>
              <a:gd name="connsiteY1" fmla="*/ 0 h 2602057"/>
              <a:gd name="connsiteX2" fmla="*/ 2564856 w 2572939"/>
              <a:gd name="connsiteY2" fmla="*/ 1324057 h 2602057"/>
              <a:gd name="connsiteX3" fmla="*/ 1286856 w 2572939"/>
              <a:gd name="connsiteY3" fmla="*/ 2602057 h 2602057"/>
              <a:gd name="connsiteX4" fmla="*/ 8856 w 2572939"/>
              <a:gd name="connsiteY4" fmla="*/ 1324057 h 2602057"/>
              <a:gd name="connsiteX5" fmla="*/ 0 w 2572939"/>
              <a:gd name="connsiteY5" fmla="*/ 2570 h 2602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2939" h="2602057">
                <a:moveTo>
                  <a:pt x="0" y="2570"/>
                </a:moveTo>
                <a:lnTo>
                  <a:pt x="2572931" y="0"/>
                </a:lnTo>
                <a:cubicBezTo>
                  <a:pt x="2573246" y="156488"/>
                  <a:pt x="2564541" y="1167569"/>
                  <a:pt x="2564856" y="1324057"/>
                </a:cubicBezTo>
                <a:cubicBezTo>
                  <a:pt x="2564856" y="2029877"/>
                  <a:pt x="1992676" y="2602057"/>
                  <a:pt x="1286856" y="2602057"/>
                </a:cubicBezTo>
                <a:cubicBezTo>
                  <a:pt x="581036" y="2602057"/>
                  <a:pt x="8856" y="2029877"/>
                  <a:pt x="8856" y="1324057"/>
                </a:cubicBezTo>
                <a:cubicBezTo>
                  <a:pt x="7408" y="1166927"/>
                  <a:pt x="1448" y="159700"/>
                  <a:pt x="0" y="257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tIns="108000" bIns="0">
            <a:noAutofit/>
          </a:bodyPr>
          <a:lstStyle>
            <a:lvl1pPr algn="ctr">
              <a:spcAft>
                <a:spcPts val="600"/>
              </a:spcAft>
              <a:defRPr sz="16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10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Niveau 1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6" name="Espace réservé du texte 15">
            <a:extLst>
              <a:ext uri="{FF2B5EF4-FFF2-40B4-BE49-F238E27FC236}">
                <a16:creationId xmlns:a16="http://schemas.microsoft.com/office/drawing/2014/main" id="{F09315A6-FD57-CB60-775A-DFEAEE028D6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55233" y="4180692"/>
            <a:ext cx="1953562" cy="1981229"/>
          </a:xfrm>
          <a:custGeom>
            <a:avLst/>
            <a:gdLst>
              <a:gd name="connsiteX0" fmla="*/ 0 w 2560345"/>
              <a:gd name="connsiteY0" fmla="*/ 0 h 1749389"/>
              <a:gd name="connsiteX1" fmla="*/ 2559399 w 2560345"/>
              <a:gd name="connsiteY1" fmla="*/ 1926 h 1749389"/>
              <a:gd name="connsiteX2" fmla="*/ 2560345 w 2560345"/>
              <a:gd name="connsiteY2" fmla="*/ 471389 h 1749389"/>
              <a:gd name="connsiteX3" fmla="*/ 1282345 w 2560345"/>
              <a:gd name="connsiteY3" fmla="*/ 1749389 h 1749389"/>
              <a:gd name="connsiteX4" fmla="*/ 4345 w 2560345"/>
              <a:gd name="connsiteY4" fmla="*/ 471389 h 1749389"/>
              <a:gd name="connsiteX0" fmla="*/ 0 w 2564856"/>
              <a:gd name="connsiteY0" fmla="*/ 0 h 2599487"/>
              <a:gd name="connsiteX1" fmla="*/ 2563910 w 2564856"/>
              <a:gd name="connsiteY1" fmla="*/ 852024 h 2599487"/>
              <a:gd name="connsiteX2" fmla="*/ 2564856 w 2564856"/>
              <a:gd name="connsiteY2" fmla="*/ 1321487 h 2599487"/>
              <a:gd name="connsiteX3" fmla="*/ 1286856 w 2564856"/>
              <a:gd name="connsiteY3" fmla="*/ 2599487 h 2599487"/>
              <a:gd name="connsiteX4" fmla="*/ 8856 w 2564856"/>
              <a:gd name="connsiteY4" fmla="*/ 1321487 h 2599487"/>
              <a:gd name="connsiteX5" fmla="*/ 0 w 2564856"/>
              <a:gd name="connsiteY5" fmla="*/ 0 h 2599487"/>
              <a:gd name="connsiteX0" fmla="*/ 0 w 2572939"/>
              <a:gd name="connsiteY0" fmla="*/ 2570 h 2602057"/>
              <a:gd name="connsiteX1" fmla="*/ 2572931 w 2572939"/>
              <a:gd name="connsiteY1" fmla="*/ 0 h 2602057"/>
              <a:gd name="connsiteX2" fmla="*/ 2564856 w 2572939"/>
              <a:gd name="connsiteY2" fmla="*/ 1324057 h 2602057"/>
              <a:gd name="connsiteX3" fmla="*/ 1286856 w 2572939"/>
              <a:gd name="connsiteY3" fmla="*/ 2602057 h 2602057"/>
              <a:gd name="connsiteX4" fmla="*/ 8856 w 2572939"/>
              <a:gd name="connsiteY4" fmla="*/ 1324057 h 2602057"/>
              <a:gd name="connsiteX5" fmla="*/ 0 w 2572939"/>
              <a:gd name="connsiteY5" fmla="*/ 2570 h 2602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2939" h="2602057">
                <a:moveTo>
                  <a:pt x="0" y="2570"/>
                </a:moveTo>
                <a:lnTo>
                  <a:pt x="2572931" y="0"/>
                </a:lnTo>
                <a:cubicBezTo>
                  <a:pt x="2573246" y="156488"/>
                  <a:pt x="2564541" y="1167569"/>
                  <a:pt x="2564856" y="1324057"/>
                </a:cubicBezTo>
                <a:cubicBezTo>
                  <a:pt x="2564856" y="2029877"/>
                  <a:pt x="1992676" y="2602057"/>
                  <a:pt x="1286856" y="2602057"/>
                </a:cubicBezTo>
                <a:cubicBezTo>
                  <a:pt x="581036" y="2602057"/>
                  <a:pt x="8856" y="2029877"/>
                  <a:pt x="8856" y="1324057"/>
                </a:cubicBezTo>
                <a:cubicBezTo>
                  <a:pt x="7408" y="1166927"/>
                  <a:pt x="1448" y="159700"/>
                  <a:pt x="0" y="257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tIns="108000" bIns="0">
            <a:noAutofit/>
          </a:bodyPr>
          <a:lstStyle>
            <a:lvl1pPr algn="ctr">
              <a:spcAft>
                <a:spcPts val="600"/>
              </a:spcAft>
              <a:defRPr sz="16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10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Niveau 1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0" name="Espace réservé du texte 15">
            <a:extLst>
              <a:ext uri="{FF2B5EF4-FFF2-40B4-BE49-F238E27FC236}">
                <a16:creationId xmlns:a16="http://schemas.microsoft.com/office/drawing/2014/main" id="{54DA1A1C-3F2F-D392-CEDA-7514D9C0F0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67436" y="4180692"/>
            <a:ext cx="1953562" cy="1981229"/>
          </a:xfrm>
          <a:custGeom>
            <a:avLst/>
            <a:gdLst>
              <a:gd name="connsiteX0" fmla="*/ 0 w 2560345"/>
              <a:gd name="connsiteY0" fmla="*/ 0 h 1749389"/>
              <a:gd name="connsiteX1" fmla="*/ 2559399 w 2560345"/>
              <a:gd name="connsiteY1" fmla="*/ 1926 h 1749389"/>
              <a:gd name="connsiteX2" fmla="*/ 2560345 w 2560345"/>
              <a:gd name="connsiteY2" fmla="*/ 471389 h 1749389"/>
              <a:gd name="connsiteX3" fmla="*/ 1282345 w 2560345"/>
              <a:gd name="connsiteY3" fmla="*/ 1749389 h 1749389"/>
              <a:gd name="connsiteX4" fmla="*/ 4345 w 2560345"/>
              <a:gd name="connsiteY4" fmla="*/ 471389 h 1749389"/>
              <a:gd name="connsiteX0" fmla="*/ 0 w 2564856"/>
              <a:gd name="connsiteY0" fmla="*/ 0 h 2599487"/>
              <a:gd name="connsiteX1" fmla="*/ 2563910 w 2564856"/>
              <a:gd name="connsiteY1" fmla="*/ 852024 h 2599487"/>
              <a:gd name="connsiteX2" fmla="*/ 2564856 w 2564856"/>
              <a:gd name="connsiteY2" fmla="*/ 1321487 h 2599487"/>
              <a:gd name="connsiteX3" fmla="*/ 1286856 w 2564856"/>
              <a:gd name="connsiteY3" fmla="*/ 2599487 h 2599487"/>
              <a:gd name="connsiteX4" fmla="*/ 8856 w 2564856"/>
              <a:gd name="connsiteY4" fmla="*/ 1321487 h 2599487"/>
              <a:gd name="connsiteX5" fmla="*/ 0 w 2564856"/>
              <a:gd name="connsiteY5" fmla="*/ 0 h 2599487"/>
              <a:gd name="connsiteX0" fmla="*/ 0 w 2572939"/>
              <a:gd name="connsiteY0" fmla="*/ 2570 h 2602057"/>
              <a:gd name="connsiteX1" fmla="*/ 2572931 w 2572939"/>
              <a:gd name="connsiteY1" fmla="*/ 0 h 2602057"/>
              <a:gd name="connsiteX2" fmla="*/ 2564856 w 2572939"/>
              <a:gd name="connsiteY2" fmla="*/ 1324057 h 2602057"/>
              <a:gd name="connsiteX3" fmla="*/ 1286856 w 2572939"/>
              <a:gd name="connsiteY3" fmla="*/ 2602057 h 2602057"/>
              <a:gd name="connsiteX4" fmla="*/ 8856 w 2572939"/>
              <a:gd name="connsiteY4" fmla="*/ 1324057 h 2602057"/>
              <a:gd name="connsiteX5" fmla="*/ 0 w 2572939"/>
              <a:gd name="connsiteY5" fmla="*/ 2570 h 2602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2939" h="2602057">
                <a:moveTo>
                  <a:pt x="0" y="2570"/>
                </a:moveTo>
                <a:lnTo>
                  <a:pt x="2572931" y="0"/>
                </a:lnTo>
                <a:cubicBezTo>
                  <a:pt x="2573246" y="156488"/>
                  <a:pt x="2564541" y="1167569"/>
                  <a:pt x="2564856" y="1324057"/>
                </a:cubicBezTo>
                <a:cubicBezTo>
                  <a:pt x="2564856" y="2029877"/>
                  <a:pt x="1992676" y="2602057"/>
                  <a:pt x="1286856" y="2602057"/>
                </a:cubicBezTo>
                <a:cubicBezTo>
                  <a:pt x="581036" y="2602057"/>
                  <a:pt x="8856" y="2029877"/>
                  <a:pt x="8856" y="1324057"/>
                </a:cubicBezTo>
                <a:cubicBezTo>
                  <a:pt x="7408" y="1166927"/>
                  <a:pt x="1448" y="159700"/>
                  <a:pt x="0" y="257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tIns="108000" bIns="0">
            <a:noAutofit/>
          </a:bodyPr>
          <a:lstStyle>
            <a:lvl1pPr algn="ctr">
              <a:spcAft>
                <a:spcPts val="600"/>
              </a:spcAft>
              <a:defRPr sz="16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10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Niveau 1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28D31F65-E1FB-1E04-E5F1-78B929A7CBF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52973" y="4180692"/>
            <a:ext cx="1953562" cy="1981229"/>
          </a:xfrm>
          <a:custGeom>
            <a:avLst/>
            <a:gdLst>
              <a:gd name="connsiteX0" fmla="*/ 0 w 2560345"/>
              <a:gd name="connsiteY0" fmla="*/ 0 h 1749389"/>
              <a:gd name="connsiteX1" fmla="*/ 2559399 w 2560345"/>
              <a:gd name="connsiteY1" fmla="*/ 1926 h 1749389"/>
              <a:gd name="connsiteX2" fmla="*/ 2560345 w 2560345"/>
              <a:gd name="connsiteY2" fmla="*/ 471389 h 1749389"/>
              <a:gd name="connsiteX3" fmla="*/ 1282345 w 2560345"/>
              <a:gd name="connsiteY3" fmla="*/ 1749389 h 1749389"/>
              <a:gd name="connsiteX4" fmla="*/ 4345 w 2560345"/>
              <a:gd name="connsiteY4" fmla="*/ 471389 h 1749389"/>
              <a:gd name="connsiteX0" fmla="*/ 0 w 2564856"/>
              <a:gd name="connsiteY0" fmla="*/ 0 h 2599487"/>
              <a:gd name="connsiteX1" fmla="*/ 2563910 w 2564856"/>
              <a:gd name="connsiteY1" fmla="*/ 852024 h 2599487"/>
              <a:gd name="connsiteX2" fmla="*/ 2564856 w 2564856"/>
              <a:gd name="connsiteY2" fmla="*/ 1321487 h 2599487"/>
              <a:gd name="connsiteX3" fmla="*/ 1286856 w 2564856"/>
              <a:gd name="connsiteY3" fmla="*/ 2599487 h 2599487"/>
              <a:gd name="connsiteX4" fmla="*/ 8856 w 2564856"/>
              <a:gd name="connsiteY4" fmla="*/ 1321487 h 2599487"/>
              <a:gd name="connsiteX5" fmla="*/ 0 w 2564856"/>
              <a:gd name="connsiteY5" fmla="*/ 0 h 2599487"/>
              <a:gd name="connsiteX0" fmla="*/ 0 w 2572939"/>
              <a:gd name="connsiteY0" fmla="*/ 2570 h 2602057"/>
              <a:gd name="connsiteX1" fmla="*/ 2572931 w 2572939"/>
              <a:gd name="connsiteY1" fmla="*/ 0 h 2602057"/>
              <a:gd name="connsiteX2" fmla="*/ 2564856 w 2572939"/>
              <a:gd name="connsiteY2" fmla="*/ 1324057 h 2602057"/>
              <a:gd name="connsiteX3" fmla="*/ 1286856 w 2572939"/>
              <a:gd name="connsiteY3" fmla="*/ 2602057 h 2602057"/>
              <a:gd name="connsiteX4" fmla="*/ 8856 w 2572939"/>
              <a:gd name="connsiteY4" fmla="*/ 1324057 h 2602057"/>
              <a:gd name="connsiteX5" fmla="*/ 0 w 2572939"/>
              <a:gd name="connsiteY5" fmla="*/ 2570 h 2602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2939" h="2602057">
                <a:moveTo>
                  <a:pt x="0" y="2570"/>
                </a:moveTo>
                <a:lnTo>
                  <a:pt x="2572931" y="0"/>
                </a:lnTo>
                <a:cubicBezTo>
                  <a:pt x="2573246" y="156488"/>
                  <a:pt x="2564541" y="1167569"/>
                  <a:pt x="2564856" y="1324057"/>
                </a:cubicBezTo>
                <a:cubicBezTo>
                  <a:pt x="2564856" y="2029877"/>
                  <a:pt x="1992676" y="2602057"/>
                  <a:pt x="1286856" y="2602057"/>
                </a:cubicBezTo>
                <a:cubicBezTo>
                  <a:pt x="581036" y="2602057"/>
                  <a:pt x="8856" y="2029877"/>
                  <a:pt x="8856" y="1324057"/>
                </a:cubicBezTo>
                <a:cubicBezTo>
                  <a:pt x="7408" y="1166927"/>
                  <a:pt x="1448" y="159700"/>
                  <a:pt x="0" y="257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tIns="108000" bIns="0">
            <a:noAutofit/>
          </a:bodyPr>
          <a:lstStyle>
            <a:lvl1pPr algn="ctr">
              <a:spcAft>
                <a:spcPts val="600"/>
              </a:spcAft>
              <a:defRPr sz="16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10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Niveau 1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7" name="Espace réservé du texte 4">
            <a:extLst>
              <a:ext uri="{FF2B5EF4-FFF2-40B4-BE49-F238E27FC236}">
                <a16:creationId xmlns:a16="http://schemas.microsoft.com/office/drawing/2014/main" id="{65269561-46A5-9B5F-2385-F380199127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2520" y="255768"/>
            <a:ext cx="2233612" cy="169277"/>
          </a:xfrm>
          <a:prstGeom prst="rect">
            <a:avLst/>
          </a:prstGeom>
        </p:spPr>
        <p:txBody>
          <a:bodyPr/>
          <a:lstStyle>
            <a:lvl1pPr>
              <a:defRPr sz="1100" b="1">
                <a:latin typeface="+mj-lt"/>
              </a:defRPr>
            </a:lvl1pPr>
          </a:lstStyle>
          <a:p>
            <a:pPr lvl="0"/>
            <a:r>
              <a:rPr lang="fr-FR"/>
              <a:t>Titre du chapitre</a:t>
            </a:r>
          </a:p>
        </p:txBody>
      </p:sp>
      <p:sp>
        <p:nvSpPr>
          <p:cNvPr id="11" name="Corde 10">
            <a:extLst>
              <a:ext uri="{FF2B5EF4-FFF2-40B4-BE49-F238E27FC236}">
                <a16:creationId xmlns:a16="http://schemas.microsoft.com/office/drawing/2014/main" id="{221BE1C1-1331-0F3C-5F8B-E97A7A1E6E21}"/>
              </a:ext>
            </a:extLst>
          </p:cNvPr>
          <p:cNvSpPr/>
          <p:nvPr userDrawn="1"/>
        </p:nvSpPr>
        <p:spPr>
          <a:xfrm rot="10800000">
            <a:off x="-151767" y="188640"/>
            <a:ext cx="303534" cy="303534"/>
          </a:xfrm>
          <a:prstGeom prst="chord">
            <a:avLst>
              <a:gd name="adj1" fmla="val 5394944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3">
            <a:extLst>
              <a:ext uri="{FF2B5EF4-FFF2-40B4-BE49-F238E27FC236}">
                <a16:creationId xmlns:a16="http://schemas.microsoft.com/office/drawing/2014/main" id="{6C7FBD87-A4FD-8C51-5D93-472B30B0E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" y="502350"/>
            <a:ext cx="10693400" cy="387798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3FE7E390-BCBA-A09E-6646-C72D433FB1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981075"/>
            <a:ext cx="10515600" cy="300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id-ID" sz="1600" dirty="0">
                <a:latin typeface="+mn-lt"/>
              </a:defRPr>
            </a:lvl1pPr>
          </a:lstStyle>
          <a:p>
            <a:pPr marL="228600" lvl="0" indent="-228600"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44178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7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visu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8AA227F9-568C-3969-6266-3FC94859DA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625944" y="1784158"/>
            <a:ext cx="2345827" cy="2649916"/>
          </a:xfrm>
          <a:custGeom>
            <a:avLst/>
            <a:gdLst>
              <a:gd name="connsiteX0" fmla="*/ 1278000 w 2556000"/>
              <a:gd name="connsiteY0" fmla="*/ 0 h 2966551"/>
              <a:gd name="connsiteX1" fmla="*/ 2556000 w 2556000"/>
              <a:gd name="connsiteY1" fmla="*/ 1278000 h 2966551"/>
              <a:gd name="connsiteX2" fmla="*/ 2555496 w 2556000"/>
              <a:gd name="connsiteY2" fmla="*/ 2966551 h 2966551"/>
              <a:gd name="connsiteX3" fmla="*/ 555 w 2556000"/>
              <a:gd name="connsiteY3" fmla="*/ 2962251 h 2966551"/>
              <a:gd name="connsiteX4" fmla="*/ 0 w 2556000"/>
              <a:gd name="connsiteY4" fmla="*/ 1278000 h 2966551"/>
              <a:gd name="connsiteX5" fmla="*/ 1278000 w 2556000"/>
              <a:gd name="connsiteY5" fmla="*/ 0 h 296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56000" h="2966551">
                <a:moveTo>
                  <a:pt x="1278000" y="0"/>
                </a:moveTo>
                <a:cubicBezTo>
                  <a:pt x="1983820" y="0"/>
                  <a:pt x="2556000" y="572180"/>
                  <a:pt x="2556000" y="1278000"/>
                </a:cubicBezTo>
                <a:lnTo>
                  <a:pt x="2555496" y="2966551"/>
                </a:lnTo>
                <a:cubicBezTo>
                  <a:pt x="1703849" y="2965118"/>
                  <a:pt x="852202" y="2963684"/>
                  <a:pt x="555" y="2962251"/>
                </a:cubicBezTo>
                <a:lnTo>
                  <a:pt x="0" y="1278000"/>
                </a:lnTo>
                <a:cubicBezTo>
                  <a:pt x="0" y="572180"/>
                  <a:pt x="572180" y="0"/>
                  <a:pt x="1278000" y="0"/>
                </a:cubicBezTo>
                <a:close/>
              </a:path>
            </a:pathLst>
          </a:custGeom>
          <a:pattFill prst="openDmnd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txBody>
          <a:bodyPr wrap="square" bIns="900000" anchor="ctr">
            <a:noAutofit/>
          </a:bodyPr>
          <a:lstStyle>
            <a:lvl1pPr algn="ctr">
              <a:defRPr sz="1000">
                <a:sym typeface="Symbol" panose="05050102010706020507" pitchFamily="18" charset="2"/>
              </a:defRPr>
            </a:lvl1pPr>
          </a:lstStyle>
          <a:p>
            <a:r>
              <a:rPr lang="fr-FR"/>
              <a:t>Cliquez ici pour insérer une image</a:t>
            </a:r>
            <a:br>
              <a:rPr lang="fr-FR"/>
            </a:br>
            <a:r>
              <a:rPr lang="fr-FR"/>
              <a:t>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CCB2E467-FC0C-2E25-270A-5F42A7C7E0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5318" y="4415116"/>
            <a:ext cx="2345827" cy="1607326"/>
          </a:xfrm>
          <a:custGeom>
            <a:avLst/>
            <a:gdLst>
              <a:gd name="connsiteX0" fmla="*/ 0 w 2560345"/>
              <a:gd name="connsiteY0" fmla="*/ 0 h 1749389"/>
              <a:gd name="connsiteX1" fmla="*/ 2559399 w 2560345"/>
              <a:gd name="connsiteY1" fmla="*/ 1926 h 1749389"/>
              <a:gd name="connsiteX2" fmla="*/ 2560345 w 2560345"/>
              <a:gd name="connsiteY2" fmla="*/ 471389 h 1749389"/>
              <a:gd name="connsiteX3" fmla="*/ 1282345 w 2560345"/>
              <a:gd name="connsiteY3" fmla="*/ 1749389 h 1749389"/>
              <a:gd name="connsiteX4" fmla="*/ 4345 w 2560345"/>
              <a:gd name="connsiteY4" fmla="*/ 471389 h 174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345" h="1749389">
                <a:moveTo>
                  <a:pt x="0" y="0"/>
                </a:moveTo>
                <a:lnTo>
                  <a:pt x="2559399" y="1926"/>
                </a:lnTo>
                <a:lnTo>
                  <a:pt x="2560345" y="471389"/>
                </a:lnTo>
                <a:cubicBezTo>
                  <a:pt x="2560345" y="1177209"/>
                  <a:pt x="1988165" y="1749389"/>
                  <a:pt x="1282345" y="1749389"/>
                </a:cubicBezTo>
                <a:cubicBezTo>
                  <a:pt x="576525" y="1749389"/>
                  <a:pt x="4345" y="1177209"/>
                  <a:pt x="4345" y="47138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tIns="108000" bIns="0">
            <a:noAutofit/>
          </a:bodyPr>
          <a:lstStyle>
            <a:lvl1pPr algn="ctr">
              <a:spcAft>
                <a:spcPts val="600"/>
              </a:spcAft>
              <a:defRPr sz="16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10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Niveau 1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5A17EC8-B362-86A5-FA52-B18041A8131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44EEFFA-3711-4508-A387-DE94D88E561F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pour une image  10">
            <a:extLst>
              <a:ext uri="{FF2B5EF4-FFF2-40B4-BE49-F238E27FC236}">
                <a16:creationId xmlns:a16="http://schemas.microsoft.com/office/drawing/2014/main" id="{14604FE1-4AC7-A4CB-50A5-5A1ED1E3300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923086" y="1784158"/>
            <a:ext cx="2345827" cy="2649916"/>
          </a:xfrm>
          <a:custGeom>
            <a:avLst/>
            <a:gdLst>
              <a:gd name="connsiteX0" fmla="*/ 1278000 w 2556000"/>
              <a:gd name="connsiteY0" fmla="*/ 0 h 2966551"/>
              <a:gd name="connsiteX1" fmla="*/ 2556000 w 2556000"/>
              <a:gd name="connsiteY1" fmla="*/ 1278000 h 2966551"/>
              <a:gd name="connsiteX2" fmla="*/ 2555496 w 2556000"/>
              <a:gd name="connsiteY2" fmla="*/ 2966551 h 2966551"/>
              <a:gd name="connsiteX3" fmla="*/ 555 w 2556000"/>
              <a:gd name="connsiteY3" fmla="*/ 2962251 h 2966551"/>
              <a:gd name="connsiteX4" fmla="*/ 0 w 2556000"/>
              <a:gd name="connsiteY4" fmla="*/ 1278000 h 2966551"/>
              <a:gd name="connsiteX5" fmla="*/ 1278000 w 2556000"/>
              <a:gd name="connsiteY5" fmla="*/ 0 h 296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56000" h="2966551">
                <a:moveTo>
                  <a:pt x="1278000" y="0"/>
                </a:moveTo>
                <a:cubicBezTo>
                  <a:pt x="1983820" y="0"/>
                  <a:pt x="2556000" y="572180"/>
                  <a:pt x="2556000" y="1278000"/>
                </a:cubicBezTo>
                <a:lnTo>
                  <a:pt x="2555496" y="2966551"/>
                </a:lnTo>
                <a:cubicBezTo>
                  <a:pt x="1703849" y="2965118"/>
                  <a:pt x="852202" y="2963684"/>
                  <a:pt x="555" y="2962251"/>
                </a:cubicBezTo>
                <a:lnTo>
                  <a:pt x="0" y="1278000"/>
                </a:lnTo>
                <a:cubicBezTo>
                  <a:pt x="0" y="572180"/>
                  <a:pt x="572180" y="0"/>
                  <a:pt x="1278000" y="0"/>
                </a:cubicBezTo>
                <a:close/>
              </a:path>
            </a:pathLst>
          </a:custGeom>
          <a:pattFill prst="openDmnd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txBody>
          <a:bodyPr wrap="square" bIns="900000" anchor="ctr">
            <a:noAutofit/>
          </a:bodyPr>
          <a:lstStyle>
            <a:lvl1pPr algn="ctr">
              <a:defRPr sz="1000">
                <a:sym typeface="Symbol" panose="05050102010706020507" pitchFamily="18" charset="2"/>
              </a:defRPr>
            </a:lvl1pPr>
          </a:lstStyle>
          <a:p>
            <a:r>
              <a:rPr lang="fr-FR"/>
              <a:t>Cliquez ici pour insérer une image</a:t>
            </a:r>
            <a:br>
              <a:rPr lang="fr-FR"/>
            </a:br>
            <a:r>
              <a:rPr lang="fr-FR"/>
              <a:t></a:t>
            </a:r>
          </a:p>
        </p:txBody>
      </p:sp>
      <p:sp>
        <p:nvSpPr>
          <p:cNvPr id="14" name="Espace réservé du texte 15">
            <a:extLst>
              <a:ext uri="{FF2B5EF4-FFF2-40B4-BE49-F238E27FC236}">
                <a16:creationId xmlns:a16="http://schemas.microsoft.com/office/drawing/2014/main" id="{C3172679-2B7D-6183-891A-8D86DA9C41D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22460" y="4415116"/>
            <a:ext cx="2345827" cy="1607326"/>
          </a:xfrm>
          <a:custGeom>
            <a:avLst/>
            <a:gdLst>
              <a:gd name="connsiteX0" fmla="*/ 0 w 2560345"/>
              <a:gd name="connsiteY0" fmla="*/ 0 h 1749389"/>
              <a:gd name="connsiteX1" fmla="*/ 2559399 w 2560345"/>
              <a:gd name="connsiteY1" fmla="*/ 1926 h 1749389"/>
              <a:gd name="connsiteX2" fmla="*/ 2560345 w 2560345"/>
              <a:gd name="connsiteY2" fmla="*/ 471389 h 1749389"/>
              <a:gd name="connsiteX3" fmla="*/ 1282345 w 2560345"/>
              <a:gd name="connsiteY3" fmla="*/ 1749389 h 1749389"/>
              <a:gd name="connsiteX4" fmla="*/ 4345 w 2560345"/>
              <a:gd name="connsiteY4" fmla="*/ 471389 h 174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345" h="1749389">
                <a:moveTo>
                  <a:pt x="0" y="0"/>
                </a:moveTo>
                <a:lnTo>
                  <a:pt x="2559399" y="1926"/>
                </a:lnTo>
                <a:lnTo>
                  <a:pt x="2560345" y="471389"/>
                </a:lnTo>
                <a:cubicBezTo>
                  <a:pt x="2560345" y="1177209"/>
                  <a:pt x="1988165" y="1749389"/>
                  <a:pt x="1282345" y="1749389"/>
                </a:cubicBezTo>
                <a:cubicBezTo>
                  <a:pt x="576525" y="1749389"/>
                  <a:pt x="4345" y="1177209"/>
                  <a:pt x="4345" y="47138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tIns="108000" bIns="0">
            <a:noAutofit/>
          </a:bodyPr>
          <a:lstStyle>
            <a:lvl1pPr algn="ctr">
              <a:spcAft>
                <a:spcPts val="600"/>
              </a:spcAft>
              <a:defRPr sz="16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10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Niveau 1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7" name="Espace réservé pour une image  10">
            <a:extLst>
              <a:ext uri="{FF2B5EF4-FFF2-40B4-BE49-F238E27FC236}">
                <a16:creationId xmlns:a16="http://schemas.microsoft.com/office/drawing/2014/main" id="{9B6C2DF6-486D-C7EA-40AC-023A7962284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219602" y="1784158"/>
            <a:ext cx="2345827" cy="2649916"/>
          </a:xfrm>
          <a:custGeom>
            <a:avLst/>
            <a:gdLst>
              <a:gd name="connsiteX0" fmla="*/ 1278000 w 2556000"/>
              <a:gd name="connsiteY0" fmla="*/ 0 h 2966551"/>
              <a:gd name="connsiteX1" fmla="*/ 2556000 w 2556000"/>
              <a:gd name="connsiteY1" fmla="*/ 1278000 h 2966551"/>
              <a:gd name="connsiteX2" fmla="*/ 2555496 w 2556000"/>
              <a:gd name="connsiteY2" fmla="*/ 2966551 h 2966551"/>
              <a:gd name="connsiteX3" fmla="*/ 555 w 2556000"/>
              <a:gd name="connsiteY3" fmla="*/ 2962251 h 2966551"/>
              <a:gd name="connsiteX4" fmla="*/ 0 w 2556000"/>
              <a:gd name="connsiteY4" fmla="*/ 1278000 h 2966551"/>
              <a:gd name="connsiteX5" fmla="*/ 1278000 w 2556000"/>
              <a:gd name="connsiteY5" fmla="*/ 0 h 296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56000" h="2966551">
                <a:moveTo>
                  <a:pt x="1278000" y="0"/>
                </a:moveTo>
                <a:cubicBezTo>
                  <a:pt x="1983820" y="0"/>
                  <a:pt x="2556000" y="572180"/>
                  <a:pt x="2556000" y="1278000"/>
                </a:cubicBezTo>
                <a:lnTo>
                  <a:pt x="2555496" y="2966551"/>
                </a:lnTo>
                <a:cubicBezTo>
                  <a:pt x="1703849" y="2965118"/>
                  <a:pt x="852202" y="2963684"/>
                  <a:pt x="555" y="2962251"/>
                </a:cubicBezTo>
                <a:lnTo>
                  <a:pt x="0" y="1278000"/>
                </a:lnTo>
                <a:cubicBezTo>
                  <a:pt x="0" y="572180"/>
                  <a:pt x="572180" y="0"/>
                  <a:pt x="1278000" y="0"/>
                </a:cubicBezTo>
                <a:close/>
              </a:path>
            </a:pathLst>
          </a:custGeom>
          <a:pattFill prst="openDmnd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txBody>
          <a:bodyPr wrap="square" bIns="900000" anchor="ctr">
            <a:noAutofit/>
          </a:bodyPr>
          <a:lstStyle>
            <a:lvl1pPr algn="ctr">
              <a:defRPr sz="1000">
                <a:sym typeface="Symbol" panose="05050102010706020507" pitchFamily="18" charset="2"/>
              </a:defRPr>
            </a:lvl1pPr>
          </a:lstStyle>
          <a:p>
            <a:r>
              <a:rPr lang="fr-FR"/>
              <a:t>Cliquez ici pour insérer une image</a:t>
            </a:r>
            <a:br>
              <a:rPr lang="fr-FR"/>
            </a:br>
            <a:r>
              <a:rPr lang="fr-FR"/>
              <a:t></a:t>
            </a:r>
          </a:p>
        </p:txBody>
      </p:sp>
      <p:sp>
        <p:nvSpPr>
          <p:cNvPr id="18" name="Espace réservé du texte 15">
            <a:extLst>
              <a:ext uri="{FF2B5EF4-FFF2-40B4-BE49-F238E27FC236}">
                <a16:creationId xmlns:a16="http://schemas.microsoft.com/office/drawing/2014/main" id="{63FBF9E0-7542-64A6-175F-87E9D130CF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18976" y="4415116"/>
            <a:ext cx="2345827" cy="1607326"/>
          </a:xfrm>
          <a:custGeom>
            <a:avLst/>
            <a:gdLst>
              <a:gd name="connsiteX0" fmla="*/ 0 w 2560345"/>
              <a:gd name="connsiteY0" fmla="*/ 0 h 1749389"/>
              <a:gd name="connsiteX1" fmla="*/ 2559399 w 2560345"/>
              <a:gd name="connsiteY1" fmla="*/ 1926 h 1749389"/>
              <a:gd name="connsiteX2" fmla="*/ 2560345 w 2560345"/>
              <a:gd name="connsiteY2" fmla="*/ 471389 h 1749389"/>
              <a:gd name="connsiteX3" fmla="*/ 1282345 w 2560345"/>
              <a:gd name="connsiteY3" fmla="*/ 1749389 h 1749389"/>
              <a:gd name="connsiteX4" fmla="*/ 4345 w 2560345"/>
              <a:gd name="connsiteY4" fmla="*/ 471389 h 174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345" h="1749389">
                <a:moveTo>
                  <a:pt x="0" y="0"/>
                </a:moveTo>
                <a:lnTo>
                  <a:pt x="2559399" y="1926"/>
                </a:lnTo>
                <a:lnTo>
                  <a:pt x="2560345" y="471389"/>
                </a:lnTo>
                <a:cubicBezTo>
                  <a:pt x="2560345" y="1177209"/>
                  <a:pt x="1988165" y="1749389"/>
                  <a:pt x="1282345" y="1749389"/>
                </a:cubicBezTo>
                <a:cubicBezTo>
                  <a:pt x="576525" y="1749389"/>
                  <a:pt x="4345" y="1177209"/>
                  <a:pt x="4345" y="47138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tIns="108000" bIns="0">
            <a:noAutofit/>
          </a:bodyPr>
          <a:lstStyle>
            <a:lvl1pPr algn="ctr">
              <a:spcAft>
                <a:spcPts val="600"/>
              </a:spcAft>
              <a:defRPr sz="16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10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Niveau 1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2" name="Espace réservé du texte 4">
            <a:extLst>
              <a:ext uri="{FF2B5EF4-FFF2-40B4-BE49-F238E27FC236}">
                <a16:creationId xmlns:a16="http://schemas.microsoft.com/office/drawing/2014/main" id="{B8C3E862-F1FD-694D-0723-EC7F8EB383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2520" y="255768"/>
            <a:ext cx="2233612" cy="169277"/>
          </a:xfrm>
          <a:prstGeom prst="rect">
            <a:avLst/>
          </a:prstGeom>
        </p:spPr>
        <p:txBody>
          <a:bodyPr/>
          <a:lstStyle>
            <a:lvl1pPr>
              <a:defRPr sz="1100" b="1">
                <a:latin typeface="+mj-lt"/>
              </a:defRPr>
            </a:lvl1pPr>
          </a:lstStyle>
          <a:p>
            <a:pPr lvl="0"/>
            <a:r>
              <a:rPr lang="fr-FR"/>
              <a:t>Titre du chapitre</a:t>
            </a:r>
          </a:p>
        </p:txBody>
      </p:sp>
      <p:sp>
        <p:nvSpPr>
          <p:cNvPr id="5" name="Corde 4">
            <a:extLst>
              <a:ext uri="{FF2B5EF4-FFF2-40B4-BE49-F238E27FC236}">
                <a16:creationId xmlns:a16="http://schemas.microsoft.com/office/drawing/2014/main" id="{19E32326-1390-F65A-BBDD-146E81844EB3}"/>
              </a:ext>
            </a:extLst>
          </p:cNvPr>
          <p:cNvSpPr/>
          <p:nvPr userDrawn="1"/>
        </p:nvSpPr>
        <p:spPr>
          <a:xfrm rot="10800000">
            <a:off x="-151767" y="188640"/>
            <a:ext cx="303534" cy="303534"/>
          </a:xfrm>
          <a:prstGeom prst="chord">
            <a:avLst>
              <a:gd name="adj1" fmla="val 5394944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3">
            <a:extLst>
              <a:ext uri="{FF2B5EF4-FFF2-40B4-BE49-F238E27FC236}">
                <a16:creationId xmlns:a16="http://schemas.microsoft.com/office/drawing/2014/main" id="{C0E7D4EF-782B-F0C1-B067-A3717D15F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" y="502350"/>
            <a:ext cx="10693400" cy="387798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6B4192F-75EE-2DF8-D15F-5D19E0ED5E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981075"/>
            <a:ext cx="10515600" cy="300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id-ID" sz="1600" dirty="0">
                <a:latin typeface="+mn-lt"/>
              </a:defRPr>
            </a:lvl1pPr>
          </a:lstStyle>
          <a:p>
            <a:pPr marL="228600" lvl="0" indent="-228600"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34694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visu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8AA227F9-568C-3969-6266-3FC94859DA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6848" y="1978876"/>
            <a:ext cx="1727976" cy="2196000"/>
          </a:xfrm>
          <a:custGeom>
            <a:avLst/>
            <a:gdLst>
              <a:gd name="connsiteX0" fmla="*/ 1278000 w 2556000"/>
              <a:gd name="connsiteY0" fmla="*/ 0 h 2966551"/>
              <a:gd name="connsiteX1" fmla="*/ 2556000 w 2556000"/>
              <a:gd name="connsiteY1" fmla="*/ 1278000 h 2966551"/>
              <a:gd name="connsiteX2" fmla="*/ 2555496 w 2556000"/>
              <a:gd name="connsiteY2" fmla="*/ 2966551 h 2966551"/>
              <a:gd name="connsiteX3" fmla="*/ 555 w 2556000"/>
              <a:gd name="connsiteY3" fmla="*/ 2962251 h 2966551"/>
              <a:gd name="connsiteX4" fmla="*/ 0 w 2556000"/>
              <a:gd name="connsiteY4" fmla="*/ 1278000 h 2966551"/>
              <a:gd name="connsiteX5" fmla="*/ 1278000 w 2556000"/>
              <a:gd name="connsiteY5" fmla="*/ 0 h 296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56000" h="2966551">
                <a:moveTo>
                  <a:pt x="1278000" y="0"/>
                </a:moveTo>
                <a:cubicBezTo>
                  <a:pt x="1983820" y="0"/>
                  <a:pt x="2556000" y="572180"/>
                  <a:pt x="2556000" y="1278000"/>
                </a:cubicBezTo>
                <a:lnTo>
                  <a:pt x="2555496" y="2966551"/>
                </a:lnTo>
                <a:cubicBezTo>
                  <a:pt x="1703849" y="2965118"/>
                  <a:pt x="852202" y="2963684"/>
                  <a:pt x="555" y="2962251"/>
                </a:cubicBezTo>
                <a:lnTo>
                  <a:pt x="0" y="1278000"/>
                </a:lnTo>
                <a:cubicBezTo>
                  <a:pt x="0" y="572180"/>
                  <a:pt x="572180" y="0"/>
                  <a:pt x="1278000" y="0"/>
                </a:cubicBezTo>
                <a:close/>
              </a:path>
            </a:pathLst>
          </a:custGeom>
          <a:pattFill prst="openDmnd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txBody>
          <a:bodyPr wrap="square" bIns="900000" anchor="ctr">
            <a:noAutofit/>
          </a:bodyPr>
          <a:lstStyle>
            <a:lvl1pPr algn="ctr">
              <a:defRPr sz="1000">
                <a:sym typeface="Symbol" panose="05050102010706020507" pitchFamily="18" charset="2"/>
              </a:defRPr>
            </a:lvl1pPr>
          </a:lstStyle>
          <a:p>
            <a:r>
              <a:rPr lang="fr-FR"/>
              <a:t>Cliquez ici pour insérer une image</a:t>
            </a:r>
            <a:br>
              <a:rPr lang="fr-FR"/>
            </a:br>
            <a:r>
              <a:rPr lang="fr-FR"/>
              <a:t>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CCB2E467-FC0C-2E25-270A-5F42A7C7E0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222" y="4160848"/>
            <a:ext cx="1727976" cy="1332000"/>
          </a:xfrm>
          <a:custGeom>
            <a:avLst/>
            <a:gdLst>
              <a:gd name="connsiteX0" fmla="*/ 0 w 2560345"/>
              <a:gd name="connsiteY0" fmla="*/ 0 h 1749389"/>
              <a:gd name="connsiteX1" fmla="*/ 2559399 w 2560345"/>
              <a:gd name="connsiteY1" fmla="*/ 1926 h 1749389"/>
              <a:gd name="connsiteX2" fmla="*/ 2560345 w 2560345"/>
              <a:gd name="connsiteY2" fmla="*/ 471389 h 1749389"/>
              <a:gd name="connsiteX3" fmla="*/ 1282345 w 2560345"/>
              <a:gd name="connsiteY3" fmla="*/ 1749389 h 1749389"/>
              <a:gd name="connsiteX4" fmla="*/ 4345 w 2560345"/>
              <a:gd name="connsiteY4" fmla="*/ 471389 h 174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345" h="1749389">
                <a:moveTo>
                  <a:pt x="0" y="0"/>
                </a:moveTo>
                <a:lnTo>
                  <a:pt x="2559399" y="1926"/>
                </a:lnTo>
                <a:lnTo>
                  <a:pt x="2560345" y="471389"/>
                </a:lnTo>
                <a:cubicBezTo>
                  <a:pt x="2560345" y="1177209"/>
                  <a:pt x="1988165" y="1749389"/>
                  <a:pt x="1282345" y="1749389"/>
                </a:cubicBezTo>
                <a:cubicBezTo>
                  <a:pt x="576525" y="1749389"/>
                  <a:pt x="4345" y="1177209"/>
                  <a:pt x="4345" y="47138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tIns="108000" bIns="0">
            <a:noAutofit/>
          </a:bodyPr>
          <a:lstStyle>
            <a:lvl1pPr algn="ctr">
              <a:spcAft>
                <a:spcPts val="600"/>
              </a:spcAft>
              <a:defRPr sz="16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10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Niveau 1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5A17EC8-B362-86A5-FA52-B18041A8131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44EEFFA-3711-4508-A387-DE94D88E561F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pour une image  10">
            <a:extLst>
              <a:ext uri="{FF2B5EF4-FFF2-40B4-BE49-F238E27FC236}">
                <a16:creationId xmlns:a16="http://schemas.microsoft.com/office/drawing/2014/main" id="{80C26214-0948-3219-554F-4191B849B14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041684" y="1978876"/>
            <a:ext cx="1727976" cy="2196000"/>
          </a:xfrm>
          <a:custGeom>
            <a:avLst/>
            <a:gdLst>
              <a:gd name="connsiteX0" fmla="*/ 1278000 w 2556000"/>
              <a:gd name="connsiteY0" fmla="*/ 0 h 2966551"/>
              <a:gd name="connsiteX1" fmla="*/ 2556000 w 2556000"/>
              <a:gd name="connsiteY1" fmla="*/ 1278000 h 2966551"/>
              <a:gd name="connsiteX2" fmla="*/ 2555496 w 2556000"/>
              <a:gd name="connsiteY2" fmla="*/ 2966551 h 2966551"/>
              <a:gd name="connsiteX3" fmla="*/ 555 w 2556000"/>
              <a:gd name="connsiteY3" fmla="*/ 2962251 h 2966551"/>
              <a:gd name="connsiteX4" fmla="*/ 0 w 2556000"/>
              <a:gd name="connsiteY4" fmla="*/ 1278000 h 2966551"/>
              <a:gd name="connsiteX5" fmla="*/ 1278000 w 2556000"/>
              <a:gd name="connsiteY5" fmla="*/ 0 h 296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56000" h="2966551">
                <a:moveTo>
                  <a:pt x="1278000" y="0"/>
                </a:moveTo>
                <a:cubicBezTo>
                  <a:pt x="1983820" y="0"/>
                  <a:pt x="2556000" y="572180"/>
                  <a:pt x="2556000" y="1278000"/>
                </a:cubicBezTo>
                <a:lnTo>
                  <a:pt x="2555496" y="2966551"/>
                </a:lnTo>
                <a:cubicBezTo>
                  <a:pt x="1703849" y="2965118"/>
                  <a:pt x="852202" y="2963684"/>
                  <a:pt x="555" y="2962251"/>
                </a:cubicBezTo>
                <a:lnTo>
                  <a:pt x="0" y="1278000"/>
                </a:lnTo>
                <a:cubicBezTo>
                  <a:pt x="0" y="572180"/>
                  <a:pt x="572180" y="0"/>
                  <a:pt x="1278000" y="0"/>
                </a:cubicBezTo>
                <a:close/>
              </a:path>
            </a:pathLst>
          </a:custGeom>
          <a:pattFill prst="openDmnd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txBody>
          <a:bodyPr wrap="square" bIns="900000" anchor="ctr">
            <a:noAutofit/>
          </a:bodyPr>
          <a:lstStyle>
            <a:lvl1pPr algn="ctr">
              <a:defRPr sz="1000">
                <a:sym typeface="Symbol" panose="05050102010706020507" pitchFamily="18" charset="2"/>
              </a:defRPr>
            </a:lvl1pPr>
          </a:lstStyle>
          <a:p>
            <a:r>
              <a:rPr lang="fr-FR"/>
              <a:t>Cliquez ici pour insérer une image</a:t>
            </a:r>
            <a:br>
              <a:rPr lang="fr-FR"/>
            </a:br>
            <a:r>
              <a:rPr lang="fr-FR"/>
              <a:t></a:t>
            </a:r>
          </a:p>
        </p:txBody>
      </p:sp>
      <p:sp>
        <p:nvSpPr>
          <p:cNvPr id="12" name="Espace réservé du texte 15">
            <a:extLst>
              <a:ext uri="{FF2B5EF4-FFF2-40B4-BE49-F238E27FC236}">
                <a16:creationId xmlns:a16="http://schemas.microsoft.com/office/drawing/2014/main" id="{22219E5A-1946-AAFF-A37C-33F6B7428A6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41058" y="4160848"/>
            <a:ext cx="1727976" cy="1332000"/>
          </a:xfrm>
          <a:custGeom>
            <a:avLst/>
            <a:gdLst>
              <a:gd name="connsiteX0" fmla="*/ 0 w 2560345"/>
              <a:gd name="connsiteY0" fmla="*/ 0 h 1749389"/>
              <a:gd name="connsiteX1" fmla="*/ 2559399 w 2560345"/>
              <a:gd name="connsiteY1" fmla="*/ 1926 h 1749389"/>
              <a:gd name="connsiteX2" fmla="*/ 2560345 w 2560345"/>
              <a:gd name="connsiteY2" fmla="*/ 471389 h 1749389"/>
              <a:gd name="connsiteX3" fmla="*/ 1282345 w 2560345"/>
              <a:gd name="connsiteY3" fmla="*/ 1749389 h 1749389"/>
              <a:gd name="connsiteX4" fmla="*/ 4345 w 2560345"/>
              <a:gd name="connsiteY4" fmla="*/ 471389 h 174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345" h="1749389">
                <a:moveTo>
                  <a:pt x="0" y="0"/>
                </a:moveTo>
                <a:lnTo>
                  <a:pt x="2559399" y="1926"/>
                </a:lnTo>
                <a:lnTo>
                  <a:pt x="2560345" y="471389"/>
                </a:lnTo>
                <a:cubicBezTo>
                  <a:pt x="2560345" y="1177209"/>
                  <a:pt x="1988165" y="1749389"/>
                  <a:pt x="1282345" y="1749389"/>
                </a:cubicBezTo>
                <a:cubicBezTo>
                  <a:pt x="576525" y="1749389"/>
                  <a:pt x="4345" y="1177209"/>
                  <a:pt x="4345" y="47138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tIns="108000" bIns="0">
            <a:noAutofit/>
          </a:bodyPr>
          <a:lstStyle>
            <a:lvl1pPr algn="ctr">
              <a:spcAft>
                <a:spcPts val="600"/>
              </a:spcAft>
              <a:defRPr sz="16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10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Niveau 1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3" name="Espace réservé pour une image  10">
            <a:extLst>
              <a:ext uri="{FF2B5EF4-FFF2-40B4-BE49-F238E27FC236}">
                <a16:creationId xmlns:a16="http://schemas.microsoft.com/office/drawing/2014/main" id="{14604FE1-4AC7-A4CB-50A5-5A1ED1E3300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425060" y="1984692"/>
            <a:ext cx="1727976" cy="2196000"/>
          </a:xfrm>
          <a:custGeom>
            <a:avLst/>
            <a:gdLst>
              <a:gd name="connsiteX0" fmla="*/ 1278000 w 2556000"/>
              <a:gd name="connsiteY0" fmla="*/ 0 h 2966551"/>
              <a:gd name="connsiteX1" fmla="*/ 2556000 w 2556000"/>
              <a:gd name="connsiteY1" fmla="*/ 1278000 h 2966551"/>
              <a:gd name="connsiteX2" fmla="*/ 2555496 w 2556000"/>
              <a:gd name="connsiteY2" fmla="*/ 2966551 h 2966551"/>
              <a:gd name="connsiteX3" fmla="*/ 555 w 2556000"/>
              <a:gd name="connsiteY3" fmla="*/ 2962251 h 2966551"/>
              <a:gd name="connsiteX4" fmla="*/ 0 w 2556000"/>
              <a:gd name="connsiteY4" fmla="*/ 1278000 h 2966551"/>
              <a:gd name="connsiteX5" fmla="*/ 1278000 w 2556000"/>
              <a:gd name="connsiteY5" fmla="*/ 0 h 296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56000" h="2966551">
                <a:moveTo>
                  <a:pt x="1278000" y="0"/>
                </a:moveTo>
                <a:cubicBezTo>
                  <a:pt x="1983820" y="0"/>
                  <a:pt x="2556000" y="572180"/>
                  <a:pt x="2556000" y="1278000"/>
                </a:cubicBezTo>
                <a:lnTo>
                  <a:pt x="2555496" y="2966551"/>
                </a:lnTo>
                <a:cubicBezTo>
                  <a:pt x="1703849" y="2965118"/>
                  <a:pt x="852202" y="2963684"/>
                  <a:pt x="555" y="2962251"/>
                </a:cubicBezTo>
                <a:lnTo>
                  <a:pt x="0" y="1278000"/>
                </a:lnTo>
                <a:cubicBezTo>
                  <a:pt x="0" y="572180"/>
                  <a:pt x="572180" y="0"/>
                  <a:pt x="1278000" y="0"/>
                </a:cubicBezTo>
                <a:close/>
              </a:path>
            </a:pathLst>
          </a:custGeom>
          <a:pattFill prst="openDmnd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txBody>
          <a:bodyPr wrap="square" bIns="900000" anchor="ctr">
            <a:noAutofit/>
          </a:bodyPr>
          <a:lstStyle>
            <a:lvl1pPr algn="ctr">
              <a:defRPr sz="1000">
                <a:sym typeface="Symbol" panose="05050102010706020507" pitchFamily="18" charset="2"/>
              </a:defRPr>
            </a:lvl1pPr>
          </a:lstStyle>
          <a:p>
            <a:r>
              <a:rPr lang="fr-FR"/>
              <a:t>Cliquez ici pour insérer une image</a:t>
            </a:r>
            <a:br>
              <a:rPr lang="fr-FR"/>
            </a:br>
            <a:r>
              <a:rPr lang="fr-FR"/>
              <a:t></a:t>
            </a:r>
          </a:p>
        </p:txBody>
      </p:sp>
      <p:sp>
        <p:nvSpPr>
          <p:cNvPr id="14" name="Espace réservé du texte 15">
            <a:extLst>
              <a:ext uri="{FF2B5EF4-FFF2-40B4-BE49-F238E27FC236}">
                <a16:creationId xmlns:a16="http://schemas.microsoft.com/office/drawing/2014/main" id="{C3172679-2B7D-6183-891A-8D86DA9C41D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424434" y="4166664"/>
            <a:ext cx="1727976" cy="1332000"/>
          </a:xfrm>
          <a:custGeom>
            <a:avLst/>
            <a:gdLst>
              <a:gd name="connsiteX0" fmla="*/ 0 w 2560345"/>
              <a:gd name="connsiteY0" fmla="*/ 0 h 1749389"/>
              <a:gd name="connsiteX1" fmla="*/ 2559399 w 2560345"/>
              <a:gd name="connsiteY1" fmla="*/ 1926 h 1749389"/>
              <a:gd name="connsiteX2" fmla="*/ 2560345 w 2560345"/>
              <a:gd name="connsiteY2" fmla="*/ 471389 h 1749389"/>
              <a:gd name="connsiteX3" fmla="*/ 1282345 w 2560345"/>
              <a:gd name="connsiteY3" fmla="*/ 1749389 h 1749389"/>
              <a:gd name="connsiteX4" fmla="*/ 4345 w 2560345"/>
              <a:gd name="connsiteY4" fmla="*/ 471389 h 174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345" h="1749389">
                <a:moveTo>
                  <a:pt x="0" y="0"/>
                </a:moveTo>
                <a:lnTo>
                  <a:pt x="2559399" y="1926"/>
                </a:lnTo>
                <a:lnTo>
                  <a:pt x="2560345" y="471389"/>
                </a:lnTo>
                <a:cubicBezTo>
                  <a:pt x="2560345" y="1177209"/>
                  <a:pt x="1988165" y="1749389"/>
                  <a:pt x="1282345" y="1749389"/>
                </a:cubicBezTo>
                <a:cubicBezTo>
                  <a:pt x="576525" y="1749389"/>
                  <a:pt x="4345" y="1177209"/>
                  <a:pt x="4345" y="47138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tIns="108000" bIns="0">
            <a:noAutofit/>
          </a:bodyPr>
          <a:lstStyle>
            <a:lvl1pPr algn="ctr">
              <a:spcAft>
                <a:spcPts val="600"/>
              </a:spcAft>
              <a:defRPr sz="16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10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Niveau 1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7" name="Espace réservé pour une image  10">
            <a:extLst>
              <a:ext uri="{FF2B5EF4-FFF2-40B4-BE49-F238E27FC236}">
                <a16:creationId xmlns:a16="http://schemas.microsoft.com/office/drawing/2014/main" id="{9B6C2DF6-486D-C7EA-40AC-023A7962284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297268" y="1978876"/>
            <a:ext cx="1727976" cy="2196000"/>
          </a:xfrm>
          <a:custGeom>
            <a:avLst/>
            <a:gdLst>
              <a:gd name="connsiteX0" fmla="*/ 1278000 w 2556000"/>
              <a:gd name="connsiteY0" fmla="*/ 0 h 2966551"/>
              <a:gd name="connsiteX1" fmla="*/ 2556000 w 2556000"/>
              <a:gd name="connsiteY1" fmla="*/ 1278000 h 2966551"/>
              <a:gd name="connsiteX2" fmla="*/ 2555496 w 2556000"/>
              <a:gd name="connsiteY2" fmla="*/ 2966551 h 2966551"/>
              <a:gd name="connsiteX3" fmla="*/ 555 w 2556000"/>
              <a:gd name="connsiteY3" fmla="*/ 2962251 h 2966551"/>
              <a:gd name="connsiteX4" fmla="*/ 0 w 2556000"/>
              <a:gd name="connsiteY4" fmla="*/ 1278000 h 2966551"/>
              <a:gd name="connsiteX5" fmla="*/ 1278000 w 2556000"/>
              <a:gd name="connsiteY5" fmla="*/ 0 h 296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56000" h="2966551">
                <a:moveTo>
                  <a:pt x="1278000" y="0"/>
                </a:moveTo>
                <a:cubicBezTo>
                  <a:pt x="1983820" y="0"/>
                  <a:pt x="2556000" y="572180"/>
                  <a:pt x="2556000" y="1278000"/>
                </a:cubicBezTo>
                <a:lnTo>
                  <a:pt x="2555496" y="2966551"/>
                </a:lnTo>
                <a:cubicBezTo>
                  <a:pt x="1703849" y="2965118"/>
                  <a:pt x="852202" y="2963684"/>
                  <a:pt x="555" y="2962251"/>
                </a:cubicBezTo>
                <a:lnTo>
                  <a:pt x="0" y="1278000"/>
                </a:lnTo>
                <a:cubicBezTo>
                  <a:pt x="0" y="572180"/>
                  <a:pt x="572180" y="0"/>
                  <a:pt x="1278000" y="0"/>
                </a:cubicBezTo>
                <a:close/>
              </a:path>
            </a:pathLst>
          </a:custGeom>
          <a:pattFill prst="openDmnd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txBody>
          <a:bodyPr wrap="square" bIns="900000" anchor="ctr">
            <a:noAutofit/>
          </a:bodyPr>
          <a:lstStyle>
            <a:lvl1pPr algn="ctr">
              <a:defRPr sz="1000">
                <a:sym typeface="Symbol" panose="05050102010706020507" pitchFamily="18" charset="2"/>
              </a:defRPr>
            </a:lvl1pPr>
          </a:lstStyle>
          <a:p>
            <a:r>
              <a:rPr lang="fr-FR"/>
              <a:t>Cliquez ici pour insérer une image</a:t>
            </a:r>
            <a:br>
              <a:rPr lang="fr-FR"/>
            </a:br>
            <a:r>
              <a:rPr lang="fr-FR"/>
              <a:t></a:t>
            </a:r>
          </a:p>
        </p:txBody>
      </p:sp>
      <p:sp>
        <p:nvSpPr>
          <p:cNvPr id="18" name="Espace réservé du texte 15">
            <a:extLst>
              <a:ext uri="{FF2B5EF4-FFF2-40B4-BE49-F238E27FC236}">
                <a16:creationId xmlns:a16="http://schemas.microsoft.com/office/drawing/2014/main" id="{63FBF9E0-7542-64A6-175F-87E9D130CF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96642" y="4160848"/>
            <a:ext cx="1727976" cy="1332000"/>
          </a:xfrm>
          <a:custGeom>
            <a:avLst/>
            <a:gdLst>
              <a:gd name="connsiteX0" fmla="*/ 0 w 2560345"/>
              <a:gd name="connsiteY0" fmla="*/ 0 h 1749389"/>
              <a:gd name="connsiteX1" fmla="*/ 2559399 w 2560345"/>
              <a:gd name="connsiteY1" fmla="*/ 1926 h 1749389"/>
              <a:gd name="connsiteX2" fmla="*/ 2560345 w 2560345"/>
              <a:gd name="connsiteY2" fmla="*/ 471389 h 1749389"/>
              <a:gd name="connsiteX3" fmla="*/ 1282345 w 2560345"/>
              <a:gd name="connsiteY3" fmla="*/ 1749389 h 1749389"/>
              <a:gd name="connsiteX4" fmla="*/ 4345 w 2560345"/>
              <a:gd name="connsiteY4" fmla="*/ 471389 h 174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345" h="1749389">
                <a:moveTo>
                  <a:pt x="0" y="0"/>
                </a:moveTo>
                <a:lnTo>
                  <a:pt x="2559399" y="1926"/>
                </a:lnTo>
                <a:lnTo>
                  <a:pt x="2560345" y="471389"/>
                </a:lnTo>
                <a:cubicBezTo>
                  <a:pt x="2560345" y="1177209"/>
                  <a:pt x="1988165" y="1749389"/>
                  <a:pt x="1282345" y="1749389"/>
                </a:cubicBezTo>
                <a:cubicBezTo>
                  <a:pt x="576525" y="1749389"/>
                  <a:pt x="4345" y="1177209"/>
                  <a:pt x="4345" y="47138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tIns="108000" bIns="0">
            <a:noAutofit/>
          </a:bodyPr>
          <a:lstStyle>
            <a:lvl1pPr algn="ctr">
              <a:spcAft>
                <a:spcPts val="600"/>
              </a:spcAft>
              <a:defRPr sz="16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10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Niveau 1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9" name="Espace réservé pour une image  10">
            <a:extLst>
              <a:ext uri="{FF2B5EF4-FFF2-40B4-BE49-F238E27FC236}">
                <a16:creationId xmlns:a16="http://schemas.microsoft.com/office/drawing/2014/main" id="{2EFA2977-B29A-2837-E27B-E17881F8BE5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169476" y="1977992"/>
            <a:ext cx="1727976" cy="2196000"/>
          </a:xfrm>
          <a:custGeom>
            <a:avLst/>
            <a:gdLst>
              <a:gd name="connsiteX0" fmla="*/ 1278000 w 2556000"/>
              <a:gd name="connsiteY0" fmla="*/ 0 h 2966551"/>
              <a:gd name="connsiteX1" fmla="*/ 2556000 w 2556000"/>
              <a:gd name="connsiteY1" fmla="*/ 1278000 h 2966551"/>
              <a:gd name="connsiteX2" fmla="*/ 2555496 w 2556000"/>
              <a:gd name="connsiteY2" fmla="*/ 2966551 h 2966551"/>
              <a:gd name="connsiteX3" fmla="*/ 555 w 2556000"/>
              <a:gd name="connsiteY3" fmla="*/ 2962251 h 2966551"/>
              <a:gd name="connsiteX4" fmla="*/ 0 w 2556000"/>
              <a:gd name="connsiteY4" fmla="*/ 1278000 h 2966551"/>
              <a:gd name="connsiteX5" fmla="*/ 1278000 w 2556000"/>
              <a:gd name="connsiteY5" fmla="*/ 0 h 296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56000" h="2966551">
                <a:moveTo>
                  <a:pt x="1278000" y="0"/>
                </a:moveTo>
                <a:cubicBezTo>
                  <a:pt x="1983820" y="0"/>
                  <a:pt x="2556000" y="572180"/>
                  <a:pt x="2556000" y="1278000"/>
                </a:cubicBezTo>
                <a:lnTo>
                  <a:pt x="2555496" y="2966551"/>
                </a:lnTo>
                <a:cubicBezTo>
                  <a:pt x="1703849" y="2965118"/>
                  <a:pt x="852202" y="2963684"/>
                  <a:pt x="555" y="2962251"/>
                </a:cubicBezTo>
                <a:lnTo>
                  <a:pt x="0" y="1278000"/>
                </a:lnTo>
                <a:cubicBezTo>
                  <a:pt x="0" y="572180"/>
                  <a:pt x="572180" y="0"/>
                  <a:pt x="1278000" y="0"/>
                </a:cubicBezTo>
                <a:close/>
              </a:path>
            </a:pathLst>
          </a:custGeom>
          <a:pattFill prst="openDmnd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txBody>
          <a:bodyPr wrap="square" bIns="900000" anchor="ctr">
            <a:noAutofit/>
          </a:bodyPr>
          <a:lstStyle>
            <a:lvl1pPr algn="ctr">
              <a:defRPr sz="1000">
                <a:sym typeface="Symbol" panose="05050102010706020507" pitchFamily="18" charset="2"/>
              </a:defRPr>
            </a:lvl1pPr>
          </a:lstStyle>
          <a:p>
            <a:r>
              <a:rPr lang="fr-FR"/>
              <a:t>Cliquez ici pour insérer une image</a:t>
            </a:r>
            <a:br>
              <a:rPr lang="fr-FR"/>
            </a:br>
            <a:r>
              <a:rPr lang="fr-FR"/>
              <a:t></a:t>
            </a:r>
          </a:p>
        </p:txBody>
      </p:sp>
      <p:sp>
        <p:nvSpPr>
          <p:cNvPr id="20" name="Espace réservé du texte 15">
            <a:extLst>
              <a:ext uri="{FF2B5EF4-FFF2-40B4-BE49-F238E27FC236}">
                <a16:creationId xmlns:a16="http://schemas.microsoft.com/office/drawing/2014/main" id="{11FA5A72-EED5-183F-4F43-EAF264523DB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68850" y="4159964"/>
            <a:ext cx="1727976" cy="1332000"/>
          </a:xfrm>
          <a:custGeom>
            <a:avLst/>
            <a:gdLst>
              <a:gd name="connsiteX0" fmla="*/ 0 w 2560345"/>
              <a:gd name="connsiteY0" fmla="*/ 0 h 1749389"/>
              <a:gd name="connsiteX1" fmla="*/ 2559399 w 2560345"/>
              <a:gd name="connsiteY1" fmla="*/ 1926 h 1749389"/>
              <a:gd name="connsiteX2" fmla="*/ 2560345 w 2560345"/>
              <a:gd name="connsiteY2" fmla="*/ 471389 h 1749389"/>
              <a:gd name="connsiteX3" fmla="*/ 1282345 w 2560345"/>
              <a:gd name="connsiteY3" fmla="*/ 1749389 h 1749389"/>
              <a:gd name="connsiteX4" fmla="*/ 4345 w 2560345"/>
              <a:gd name="connsiteY4" fmla="*/ 471389 h 174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345" h="1749389">
                <a:moveTo>
                  <a:pt x="0" y="0"/>
                </a:moveTo>
                <a:lnTo>
                  <a:pt x="2559399" y="1926"/>
                </a:lnTo>
                <a:lnTo>
                  <a:pt x="2560345" y="471389"/>
                </a:lnTo>
                <a:cubicBezTo>
                  <a:pt x="2560345" y="1177209"/>
                  <a:pt x="1988165" y="1749389"/>
                  <a:pt x="1282345" y="1749389"/>
                </a:cubicBezTo>
                <a:cubicBezTo>
                  <a:pt x="576525" y="1749389"/>
                  <a:pt x="4345" y="1177209"/>
                  <a:pt x="4345" y="47138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tIns="108000" bIns="0">
            <a:noAutofit/>
          </a:bodyPr>
          <a:lstStyle>
            <a:lvl1pPr algn="ctr">
              <a:spcAft>
                <a:spcPts val="600"/>
              </a:spcAft>
              <a:defRPr sz="16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10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Niveau 1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2" name="Espace réservé pour une image  10">
            <a:extLst>
              <a:ext uri="{FF2B5EF4-FFF2-40B4-BE49-F238E27FC236}">
                <a16:creationId xmlns:a16="http://schemas.microsoft.com/office/drawing/2014/main" id="{7F6DF903-60C9-7F4D-6C6B-4D33E623252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12640" y="1978876"/>
            <a:ext cx="1727976" cy="2196000"/>
          </a:xfrm>
          <a:custGeom>
            <a:avLst/>
            <a:gdLst>
              <a:gd name="connsiteX0" fmla="*/ 1278000 w 2556000"/>
              <a:gd name="connsiteY0" fmla="*/ 0 h 2966551"/>
              <a:gd name="connsiteX1" fmla="*/ 2556000 w 2556000"/>
              <a:gd name="connsiteY1" fmla="*/ 1278000 h 2966551"/>
              <a:gd name="connsiteX2" fmla="*/ 2555496 w 2556000"/>
              <a:gd name="connsiteY2" fmla="*/ 2966551 h 2966551"/>
              <a:gd name="connsiteX3" fmla="*/ 555 w 2556000"/>
              <a:gd name="connsiteY3" fmla="*/ 2962251 h 2966551"/>
              <a:gd name="connsiteX4" fmla="*/ 0 w 2556000"/>
              <a:gd name="connsiteY4" fmla="*/ 1278000 h 2966551"/>
              <a:gd name="connsiteX5" fmla="*/ 1278000 w 2556000"/>
              <a:gd name="connsiteY5" fmla="*/ 0 h 296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56000" h="2966551">
                <a:moveTo>
                  <a:pt x="1278000" y="0"/>
                </a:moveTo>
                <a:cubicBezTo>
                  <a:pt x="1983820" y="0"/>
                  <a:pt x="2556000" y="572180"/>
                  <a:pt x="2556000" y="1278000"/>
                </a:cubicBezTo>
                <a:lnTo>
                  <a:pt x="2555496" y="2966551"/>
                </a:lnTo>
                <a:cubicBezTo>
                  <a:pt x="1703849" y="2965118"/>
                  <a:pt x="852202" y="2963684"/>
                  <a:pt x="555" y="2962251"/>
                </a:cubicBezTo>
                <a:lnTo>
                  <a:pt x="0" y="1278000"/>
                </a:lnTo>
                <a:cubicBezTo>
                  <a:pt x="0" y="572180"/>
                  <a:pt x="572180" y="0"/>
                  <a:pt x="1278000" y="0"/>
                </a:cubicBezTo>
                <a:close/>
              </a:path>
            </a:pathLst>
          </a:custGeom>
          <a:pattFill prst="openDmnd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txBody>
          <a:bodyPr wrap="square" bIns="900000" anchor="ctr">
            <a:noAutofit/>
          </a:bodyPr>
          <a:lstStyle>
            <a:lvl1pPr algn="ctr">
              <a:defRPr sz="1000">
                <a:sym typeface="Symbol" panose="05050102010706020507" pitchFamily="18" charset="2"/>
              </a:defRPr>
            </a:lvl1pPr>
          </a:lstStyle>
          <a:p>
            <a:r>
              <a:rPr lang="fr-FR"/>
              <a:t>Cliquez ici pour insérer une image</a:t>
            </a:r>
            <a:br>
              <a:rPr lang="fr-FR"/>
            </a:br>
            <a:r>
              <a:rPr lang="fr-FR"/>
              <a:t></a:t>
            </a:r>
          </a:p>
        </p:txBody>
      </p:sp>
      <p:sp>
        <p:nvSpPr>
          <p:cNvPr id="5" name="Espace réservé du texte 15">
            <a:extLst>
              <a:ext uri="{FF2B5EF4-FFF2-40B4-BE49-F238E27FC236}">
                <a16:creationId xmlns:a16="http://schemas.microsoft.com/office/drawing/2014/main" id="{208EAED5-CCA8-AB59-C0FF-0C52B339F9F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12014" y="4160848"/>
            <a:ext cx="1727976" cy="1332000"/>
          </a:xfrm>
          <a:custGeom>
            <a:avLst/>
            <a:gdLst>
              <a:gd name="connsiteX0" fmla="*/ 0 w 2560345"/>
              <a:gd name="connsiteY0" fmla="*/ 0 h 1749389"/>
              <a:gd name="connsiteX1" fmla="*/ 2559399 w 2560345"/>
              <a:gd name="connsiteY1" fmla="*/ 1926 h 1749389"/>
              <a:gd name="connsiteX2" fmla="*/ 2560345 w 2560345"/>
              <a:gd name="connsiteY2" fmla="*/ 471389 h 1749389"/>
              <a:gd name="connsiteX3" fmla="*/ 1282345 w 2560345"/>
              <a:gd name="connsiteY3" fmla="*/ 1749389 h 1749389"/>
              <a:gd name="connsiteX4" fmla="*/ 4345 w 2560345"/>
              <a:gd name="connsiteY4" fmla="*/ 471389 h 174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345" h="1749389">
                <a:moveTo>
                  <a:pt x="0" y="0"/>
                </a:moveTo>
                <a:lnTo>
                  <a:pt x="2559399" y="1926"/>
                </a:lnTo>
                <a:lnTo>
                  <a:pt x="2560345" y="471389"/>
                </a:lnTo>
                <a:cubicBezTo>
                  <a:pt x="2560345" y="1177209"/>
                  <a:pt x="1988165" y="1749389"/>
                  <a:pt x="1282345" y="1749389"/>
                </a:cubicBezTo>
                <a:cubicBezTo>
                  <a:pt x="576525" y="1749389"/>
                  <a:pt x="4345" y="1177209"/>
                  <a:pt x="4345" y="47138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tIns="108000" bIns="0">
            <a:noAutofit/>
          </a:bodyPr>
          <a:lstStyle>
            <a:lvl1pPr algn="ctr">
              <a:spcAft>
                <a:spcPts val="600"/>
              </a:spcAft>
              <a:defRPr sz="16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10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Niveau 1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77C47FF5-5DB0-2161-89B0-9851AA22BF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2520" y="255768"/>
            <a:ext cx="2233612" cy="169277"/>
          </a:xfrm>
          <a:prstGeom prst="rect">
            <a:avLst/>
          </a:prstGeom>
        </p:spPr>
        <p:txBody>
          <a:bodyPr/>
          <a:lstStyle>
            <a:lvl1pPr>
              <a:defRPr sz="1100" b="1">
                <a:latin typeface="+mj-lt"/>
              </a:defRPr>
            </a:lvl1pPr>
          </a:lstStyle>
          <a:p>
            <a:pPr lvl="0"/>
            <a:r>
              <a:rPr lang="fr-FR"/>
              <a:t>Titre du chapitre</a:t>
            </a:r>
          </a:p>
        </p:txBody>
      </p:sp>
      <p:sp>
        <p:nvSpPr>
          <p:cNvPr id="7" name="Corde 6">
            <a:extLst>
              <a:ext uri="{FF2B5EF4-FFF2-40B4-BE49-F238E27FC236}">
                <a16:creationId xmlns:a16="http://schemas.microsoft.com/office/drawing/2014/main" id="{4C33D542-FC48-C7DF-28F4-6F2AA7E74983}"/>
              </a:ext>
            </a:extLst>
          </p:cNvPr>
          <p:cNvSpPr/>
          <p:nvPr userDrawn="1"/>
        </p:nvSpPr>
        <p:spPr>
          <a:xfrm rot="10800000">
            <a:off x="-151767" y="188640"/>
            <a:ext cx="303534" cy="303534"/>
          </a:xfrm>
          <a:prstGeom prst="chord">
            <a:avLst>
              <a:gd name="adj1" fmla="val 5394944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3">
            <a:extLst>
              <a:ext uri="{FF2B5EF4-FFF2-40B4-BE49-F238E27FC236}">
                <a16:creationId xmlns:a16="http://schemas.microsoft.com/office/drawing/2014/main" id="{E1137C6B-A23D-6EB2-804F-97D54EF50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" y="502350"/>
            <a:ext cx="10693400" cy="387798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ABC9C071-A8B7-C7DD-B603-E91D8578E9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981075"/>
            <a:ext cx="10515600" cy="300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id-ID" sz="1600" dirty="0">
                <a:latin typeface="+mn-lt"/>
              </a:defRPr>
            </a:lvl1pPr>
          </a:lstStyle>
          <a:p>
            <a:pPr marL="228600" lvl="0" indent="-228600"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64432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hapitr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810AFC47-C987-4EB0-D09C-070376E48CA2}"/>
              </a:ext>
            </a:extLst>
          </p:cNvPr>
          <p:cNvSpPr/>
          <p:nvPr userDrawn="1"/>
        </p:nvSpPr>
        <p:spPr>
          <a:xfrm>
            <a:off x="2290937" y="1269192"/>
            <a:ext cx="7560000" cy="3888000"/>
          </a:xfrm>
          <a:prstGeom prst="roundRect">
            <a:avLst>
              <a:gd name="adj" fmla="val 50000"/>
            </a:avLst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88388" y="2689525"/>
            <a:ext cx="4500000" cy="997196"/>
          </a:xfrm>
        </p:spPr>
        <p:txBody>
          <a:bodyPr anchor="ctr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3143672" y="1155436"/>
            <a:ext cx="1927378" cy="4001095"/>
          </a:xfrm>
          <a:prstGeom prst="rect">
            <a:avLst/>
          </a:prstGeom>
        </p:spPr>
        <p:txBody>
          <a:bodyPr wrap="none"/>
          <a:lstStyle>
            <a:lvl1pPr marL="0" indent="0" algn="r">
              <a:buNone/>
              <a:defRPr sz="26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218DAD-8571-4651-876A-9B9063D30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44EEFFA-3711-4508-A387-DE94D88E561F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8" name="Image 7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D085F79E-1D67-3BC1-E7E0-F8D044666D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0496" y="188640"/>
            <a:ext cx="1400353" cy="36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111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tex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CCB2E467-FC0C-2E25-270A-5F42A7C7E0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5419" y="3975965"/>
            <a:ext cx="1944000" cy="1332000"/>
          </a:xfrm>
          <a:custGeom>
            <a:avLst/>
            <a:gdLst>
              <a:gd name="connsiteX0" fmla="*/ 0 w 2560345"/>
              <a:gd name="connsiteY0" fmla="*/ 0 h 1749389"/>
              <a:gd name="connsiteX1" fmla="*/ 2559399 w 2560345"/>
              <a:gd name="connsiteY1" fmla="*/ 1926 h 1749389"/>
              <a:gd name="connsiteX2" fmla="*/ 2560345 w 2560345"/>
              <a:gd name="connsiteY2" fmla="*/ 471389 h 1749389"/>
              <a:gd name="connsiteX3" fmla="*/ 1282345 w 2560345"/>
              <a:gd name="connsiteY3" fmla="*/ 1749389 h 1749389"/>
              <a:gd name="connsiteX4" fmla="*/ 4345 w 2560345"/>
              <a:gd name="connsiteY4" fmla="*/ 471389 h 174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345" h="1749389">
                <a:moveTo>
                  <a:pt x="0" y="0"/>
                </a:moveTo>
                <a:lnTo>
                  <a:pt x="2559399" y="1926"/>
                </a:lnTo>
                <a:lnTo>
                  <a:pt x="2560345" y="471389"/>
                </a:lnTo>
                <a:cubicBezTo>
                  <a:pt x="2560345" y="1177209"/>
                  <a:pt x="1988165" y="1749389"/>
                  <a:pt x="1282345" y="1749389"/>
                </a:cubicBezTo>
                <a:cubicBezTo>
                  <a:pt x="576525" y="1749389"/>
                  <a:pt x="4345" y="1177209"/>
                  <a:pt x="4345" y="471389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 tIns="108000" bIns="0">
            <a:noAutofit/>
          </a:bodyPr>
          <a:lstStyle>
            <a:lvl1pPr algn="ctr">
              <a:spcAft>
                <a:spcPts val="600"/>
              </a:spcAft>
              <a:defRPr sz="16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10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Niveau 1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5A17EC8-B362-86A5-FA52-B18041A8131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32520" y="6494567"/>
            <a:ext cx="303536" cy="153888"/>
          </a:xfrm>
          <a:prstGeom prst="rect">
            <a:avLst/>
          </a:prstGeom>
        </p:spPr>
        <p:txBody>
          <a:bodyPr/>
          <a:lstStyle/>
          <a:p>
            <a:fld id="{744EEFFA-3711-4508-A387-DE94D88E561F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texte 15">
            <a:extLst>
              <a:ext uri="{FF2B5EF4-FFF2-40B4-BE49-F238E27FC236}">
                <a16:creationId xmlns:a16="http://schemas.microsoft.com/office/drawing/2014/main" id="{22219E5A-1946-AAFF-A37C-33F6B7428A6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3942" y="3983293"/>
            <a:ext cx="1944000" cy="1332000"/>
          </a:xfrm>
          <a:custGeom>
            <a:avLst/>
            <a:gdLst>
              <a:gd name="connsiteX0" fmla="*/ 0 w 2560345"/>
              <a:gd name="connsiteY0" fmla="*/ 0 h 1749389"/>
              <a:gd name="connsiteX1" fmla="*/ 2559399 w 2560345"/>
              <a:gd name="connsiteY1" fmla="*/ 1926 h 1749389"/>
              <a:gd name="connsiteX2" fmla="*/ 2560345 w 2560345"/>
              <a:gd name="connsiteY2" fmla="*/ 471389 h 1749389"/>
              <a:gd name="connsiteX3" fmla="*/ 1282345 w 2560345"/>
              <a:gd name="connsiteY3" fmla="*/ 1749389 h 1749389"/>
              <a:gd name="connsiteX4" fmla="*/ 4345 w 2560345"/>
              <a:gd name="connsiteY4" fmla="*/ 471389 h 174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345" h="1749389">
                <a:moveTo>
                  <a:pt x="0" y="0"/>
                </a:moveTo>
                <a:lnTo>
                  <a:pt x="2559399" y="1926"/>
                </a:lnTo>
                <a:lnTo>
                  <a:pt x="2560345" y="471389"/>
                </a:lnTo>
                <a:cubicBezTo>
                  <a:pt x="2560345" y="1177209"/>
                  <a:pt x="1988165" y="1749389"/>
                  <a:pt x="1282345" y="1749389"/>
                </a:cubicBezTo>
                <a:cubicBezTo>
                  <a:pt x="576525" y="1749389"/>
                  <a:pt x="4345" y="1177209"/>
                  <a:pt x="4345" y="471389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 tIns="108000" bIns="0">
            <a:noAutofit/>
          </a:bodyPr>
          <a:lstStyle>
            <a:lvl1pPr algn="ctr">
              <a:spcAft>
                <a:spcPts val="600"/>
              </a:spcAft>
              <a:defRPr sz="16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10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Niveau 1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4" name="Espace réservé du texte 15">
            <a:extLst>
              <a:ext uri="{FF2B5EF4-FFF2-40B4-BE49-F238E27FC236}">
                <a16:creationId xmlns:a16="http://schemas.microsoft.com/office/drawing/2014/main" id="{C3172679-2B7D-6183-891A-8D86DA9C41D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72550" y="3989109"/>
            <a:ext cx="1944000" cy="1332000"/>
          </a:xfrm>
          <a:custGeom>
            <a:avLst/>
            <a:gdLst>
              <a:gd name="connsiteX0" fmla="*/ 0 w 2560345"/>
              <a:gd name="connsiteY0" fmla="*/ 0 h 1749389"/>
              <a:gd name="connsiteX1" fmla="*/ 2559399 w 2560345"/>
              <a:gd name="connsiteY1" fmla="*/ 1926 h 1749389"/>
              <a:gd name="connsiteX2" fmla="*/ 2560345 w 2560345"/>
              <a:gd name="connsiteY2" fmla="*/ 471389 h 1749389"/>
              <a:gd name="connsiteX3" fmla="*/ 1282345 w 2560345"/>
              <a:gd name="connsiteY3" fmla="*/ 1749389 h 1749389"/>
              <a:gd name="connsiteX4" fmla="*/ 4345 w 2560345"/>
              <a:gd name="connsiteY4" fmla="*/ 471389 h 174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345" h="1749389">
                <a:moveTo>
                  <a:pt x="0" y="0"/>
                </a:moveTo>
                <a:lnTo>
                  <a:pt x="2559399" y="1926"/>
                </a:lnTo>
                <a:lnTo>
                  <a:pt x="2560345" y="471389"/>
                </a:lnTo>
                <a:cubicBezTo>
                  <a:pt x="2560345" y="1177209"/>
                  <a:pt x="1988165" y="1749389"/>
                  <a:pt x="1282345" y="1749389"/>
                </a:cubicBezTo>
                <a:cubicBezTo>
                  <a:pt x="576525" y="1749389"/>
                  <a:pt x="4345" y="1177209"/>
                  <a:pt x="4345" y="471389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 tIns="108000" bIns="0">
            <a:noAutofit/>
          </a:bodyPr>
          <a:lstStyle>
            <a:lvl1pPr algn="ctr">
              <a:spcAft>
                <a:spcPts val="600"/>
              </a:spcAft>
              <a:defRPr sz="16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10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Niveau 1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8" name="Espace réservé du texte 15">
            <a:extLst>
              <a:ext uri="{FF2B5EF4-FFF2-40B4-BE49-F238E27FC236}">
                <a16:creationId xmlns:a16="http://schemas.microsoft.com/office/drawing/2014/main" id="{63FBF9E0-7542-64A6-175F-87E9D130CF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9680" y="3983293"/>
            <a:ext cx="1944000" cy="1332000"/>
          </a:xfrm>
          <a:custGeom>
            <a:avLst/>
            <a:gdLst>
              <a:gd name="connsiteX0" fmla="*/ 0 w 2560345"/>
              <a:gd name="connsiteY0" fmla="*/ 0 h 1749389"/>
              <a:gd name="connsiteX1" fmla="*/ 2559399 w 2560345"/>
              <a:gd name="connsiteY1" fmla="*/ 1926 h 1749389"/>
              <a:gd name="connsiteX2" fmla="*/ 2560345 w 2560345"/>
              <a:gd name="connsiteY2" fmla="*/ 471389 h 1749389"/>
              <a:gd name="connsiteX3" fmla="*/ 1282345 w 2560345"/>
              <a:gd name="connsiteY3" fmla="*/ 1749389 h 1749389"/>
              <a:gd name="connsiteX4" fmla="*/ 4345 w 2560345"/>
              <a:gd name="connsiteY4" fmla="*/ 471389 h 174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345" h="1749389">
                <a:moveTo>
                  <a:pt x="0" y="0"/>
                </a:moveTo>
                <a:lnTo>
                  <a:pt x="2559399" y="1926"/>
                </a:lnTo>
                <a:lnTo>
                  <a:pt x="2560345" y="471389"/>
                </a:lnTo>
                <a:cubicBezTo>
                  <a:pt x="2560345" y="1177209"/>
                  <a:pt x="1988165" y="1749389"/>
                  <a:pt x="1282345" y="1749389"/>
                </a:cubicBezTo>
                <a:cubicBezTo>
                  <a:pt x="576525" y="1749389"/>
                  <a:pt x="4345" y="1177209"/>
                  <a:pt x="4345" y="471389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 tIns="108000" bIns="0">
            <a:noAutofit/>
          </a:bodyPr>
          <a:lstStyle>
            <a:lvl1pPr algn="ctr">
              <a:spcAft>
                <a:spcPts val="600"/>
              </a:spcAft>
              <a:defRPr sz="16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10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Niveau 1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20" name="Espace réservé du texte 15">
            <a:extLst>
              <a:ext uri="{FF2B5EF4-FFF2-40B4-BE49-F238E27FC236}">
                <a16:creationId xmlns:a16="http://schemas.microsoft.com/office/drawing/2014/main" id="{11FA5A72-EED5-183F-4F43-EAF264523DB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66810" y="3982409"/>
            <a:ext cx="1944000" cy="1332000"/>
          </a:xfrm>
          <a:custGeom>
            <a:avLst/>
            <a:gdLst>
              <a:gd name="connsiteX0" fmla="*/ 0 w 2560345"/>
              <a:gd name="connsiteY0" fmla="*/ 0 h 1749389"/>
              <a:gd name="connsiteX1" fmla="*/ 2559399 w 2560345"/>
              <a:gd name="connsiteY1" fmla="*/ 1926 h 1749389"/>
              <a:gd name="connsiteX2" fmla="*/ 2560345 w 2560345"/>
              <a:gd name="connsiteY2" fmla="*/ 471389 h 1749389"/>
              <a:gd name="connsiteX3" fmla="*/ 1282345 w 2560345"/>
              <a:gd name="connsiteY3" fmla="*/ 1749389 h 1749389"/>
              <a:gd name="connsiteX4" fmla="*/ 4345 w 2560345"/>
              <a:gd name="connsiteY4" fmla="*/ 471389 h 174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345" h="1749389">
                <a:moveTo>
                  <a:pt x="0" y="0"/>
                </a:moveTo>
                <a:lnTo>
                  <a:pt x="2559399" y="1926"/>
                </a:lnTo>
                <a:lnTo>
                  <a:pt x="2560345" y="471389"/>
                </a:lnTo>
                <a:cubicBezTo>
                  <a:pt x="2560345" y="1177209"/>
                  <a:pt x="1988165" y="1749389"/>
                  <a:pt x="1282345" y="1749389"/>
                </a:cubicBezTo>
                <a:cubicBezTo>
                  <a:pt x="576525" y="1749389"/>
                  <a:pt x="4345" y="1177209"/>
                  <a:pt x="4345" y="471389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 tIns="108000" bIns="0">
            <a:noAutofit/>
          </a:bodyPr>
          <a:lstStyle>
            <a:lvl1pPr algn="ctr">
              <a:spcAft>
                <a:spcPts val="600"/>
              </a:spcAft>
              <a:defRPr sz="16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10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Niveau 1</a:t>
            </a:r>
          </a:p>
          <a:p>
            <a:pPr lvl="1"/>
            <a:r>
              <a:rPr lang="fr-FR"/>
              <a:t>Deuxième niveau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BCE76B2-01AA-DAD1-4152-DF4B35DB9C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6320" y="1787113"/>
            <a:ext cx="1943100" cy="218029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593E7E1-9765-AA26-4A8E-730717CD54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448" y="1787113"/>
            <a:ext cx="1943100" cy="219529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CCA0756-B0FA-4455-D19E-5943DCDFEC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69052" y="1773969"/>
            <a:ext cx="1943100" cy="220199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B390BB6-DB17-8B2B-B7D3-DA122E1767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7710" y="1787113"/>
            <a:ext cx="1943100" cy="218885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AEA4AEF-2FAE-F04B-CB04-705A4D3565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64842" y="1778551"/>
            <a:ext cx="1943100" cy="2188852"/>
          </a:xfrm>
          <a:prstGeom prst="rect">
            <a:avLst/>
          </a:prstGeom>
        </p:spPr>
      </p:pic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4FC9A049-FA5F-236F-7E7B-50061586AF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2520" y="255768"/>
            <a:ext cx="2233612" cy="169277"/>
          </a:xfrm>
          <a:prstGeom prst="rect">
            <a:avLst/>
          </a:prstGeom>
        </p:spPr>
        <p:txBody>
          <a:bodyPr/>
          <a:lstStyle>
            <a:lvl1pPr>
              <a:defRPr sz="1100" b="1">
                <a:latin typeface="+mj-lt"/>
              </a:defRPr>
            </a:lvl1pPr>
          </a:lstStyle>
          <a:p>
            <a:pPr lvl="0"/>
            <a:r>
              <a:rPr lang="fr-FR"/>
              <a:t>Titre du chapitre</a:t>
            </a:r>
          </a:p>
        </p:txBody>
      </p:sp>
      <p:sp>
        <p:nvSpPr>
          <p:cNvPr id="11" name="Corde 10">
            <a:extLst>
              <a:ext uri="{FF2B5EF4-FFF2-40B4-BE49-F238E27FC236}">
                <a16:creationId xmlns:a16="http://schemas.microsoft.com/office/drawing/2014/main" id="{C65F6D8F-6161-E4D3-865C-EC163AA2C2DE}"/>
              </a:ext>
            </a:extLst>
          </p:cNvPr>
          <p:cNvSpPr/>
          <p:nvPr userDrawn="1"/>
        </p:nvSpPr>
        <p:spPr>
          <a:xfrm rot="10800000">
            <a:off x="-151767" y="188640"/>
            <a:ext cx="303534" cy="303534"/>
          </a:xfrm>
          <a:prstGeom prst="chord">
            <a:avLst>
              <a:gd name="adj1" fmla="val 5394944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3">
            <a:extLst>
              <a:ext uri="{FF2B5EF4-FFF2-40B4-BE49-F238E27FC236}">
                <a16:creationId xmlns:a16="http://schemas.microsoft.com/office/drawing/2014/main" id="{6086F701-44FF-CBC1-37AA-9FD7D6EF8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" y="502350"/>
            <a:ext cx="10693400" cy="387798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C044D09-8D98-E15D-B81C-9C1F5BE5D3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981075"/>
            <a:ext cx="10515600" cy="300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id-ID" sz="1600" dirty="0">
                <a:latin typeface="+mn-lt"/>
              </a:defRPr>
            </a:lvl1pPr>
          </a:lstStyle>
          <a:p>
            <a:pPr marL="228600" lvl="0" indent="-228600"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928440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CCB2E467-FC0C-2E25-270A-5F42A7C7E0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22411" y="4418071"/>
            <a:ext cx="2345827" cy="1607326"/>
          </a:xfrm>
          <a:custGeom>
            <a:avLst/>
            <a:gdLst>
              <a:gd name="connsiteX0" fmla="*/ 0 w 2560345"/>
              <a:gd name="connsiteY0" fmla="*/ 0 h 1749389"/>
              <a:gd name="connsiteX1" fmla="*/ 2559399 w 2560345"/>
              <a:gd name="connsiteY1" fmla="*/ 1926 h 1749389"/>
              <a:gd name="connsiteX2" fmla="*/ 2560345 w 2560345"/>
              <a:gd name="connsiteY2" fmla="*/ 471389 h 1749389"/>
              <a:gd name="connsiteX3" fmla="*/ 1282345 w 2560345"/>
              <a:gd name="connsiteY3" fmla="*/ 1749389 h 1749389"/>
              <a:gd name="connsiteX4" fmla="*/ 4345 w 2560345"/>
              <a:gd name="connsiteY4" fmla="*/ 471389 h 174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345" h="1749389">
                <a:moveTo>
                  <a:pt x="0" y="0"/>
                </a:moveTo>
                <a:lnTo>
                  <a:pt x="2559399" y="1926"/>
                </a:lnTo>
                <a:lnTo>
                  <a:pt x="2560345" y="471389"/>
                </a:lnTo>
                <a:cubicBezTo>
                  <a:pt x="2560345" y="1177209"/>
                  <a:pt x="1988165" y="1749389"/>
                  <a:pt x="1282345" y="1749389"/>
                </a:cubicBezTo>
                <a:cubicBezTo>
                  <a:pt x="576525" y="1749389"/>
                  <a:pt x="4345" y="1177209"/>
                  <a:pt x="4345" y="471389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 tIns="108000" bIns="0">
            <a:noAutofit/>
          </a:bodyPr>
          <a:lstStyle>
            <a:lvl1pPr algn="ctr">
              <a:spcAft>
                <a:spcPts val="600"/>
              </a:spcAft>
              <a:defRPr sz="16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10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Niveau 1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5A17EC8-B362-86A5-FA52-B18041A8131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32520" y="6494567"/>
            <a:ext cx="303536" cy="153888"/>
          </a:xfrm>
          <a:prstGeom prst="rect">
            <a:avLst/>
          </a:prstGeom>
        </p:spPr>
        <p:txBody>
          <a:bodyPr/>
          <a:lstStyle/>
          <a:p>
            <a:fld id="{744EEFFA-3711-4508-A387-DE94D88E561F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4" name="Espace réservé du texte 15">
            <a:extLst>
              <a:ext uri="{FF2B5EF4-FFF2-40B4-BE49-F238E27FC236}">
                <a16:creationId xmlns:a16="http://schemas.microsoft.com/office/drawing/2014/main" id="{C3172679-2B7D-6183-891A-8D86DA9C41D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22159" y="4423887"/>
            <a:ext cx="2345827" cy="1607326"/>
          </a:xfrm>
          <a:custGeom>
            <a:avLst/>
            <a:gdLst>
              <a:gd name="connsiteX0" fmla="*/ 0 w 2560345"/>
              <a:gd name="connsiteY0" fmla="*/ 0 h 1749389"/>
              <a:gd name="connsiteX1" fmla="*/ 2559399 w 2560345"/>
              <a:gd name="connsiteY1" fmla="*/ 1926 h 1749389"/>
              <a:gd name="connsiteX2" fmla="*/ 2560345 w 2560345"/>
              <a:gd name="connsiteY2" fmla="*/ 471389 h 1749389"/>
              <a:gd name="connsiteX3" fmla="*/ 1282345 w 2560345"/>
              <a:gd name="connsiteY3" fmla="*/ 1749389 h 1749389"/>
              <a:gd name="connsiteX4" fmla="*/ 4345 w 2560345"/>
              <a:gd name="connsiteY4" fmla="*/ 471389 h 174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345" h="1749389">
                <a:moveTo>
                  <a:pt x="0" y="0"/>
                </a:moveTo>
                <a:lnTo>
                  <a:pt x="2559399" y="1926"/>
                </a:lnTo>
                <a:lnTo>
                  <a:pt x="2560345" y="471389"/>
                </a:lnTo>
                <a:cubicBezTo>
                  <a:pt x="2560345" y="1177209"/>
                  <a:pt x="1988165" y="1749389"/>
                  <a:pt x="1282345" y="1749389"/>
                </a:cubicBezTo>
                <a:cubicBezTo>
                  <a:pt x="576525" y="1749389"/>
                  <a:pt x="4345" y="1177209"/>
                  <a:pt x="4345" y="471389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 tIns="108000" bIns="0">
            <a:noAutofit/>
          </a:bodyPr>
          <a:lstStyle>
            <a:lvl1pPr algn="ctr">
              <a:spcAft>
                <a:spcPts val="600"/>
              </a:spcAft>
              <a:defRPr sz="16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10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Niveau 1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8" name="Espace réservé du texte 15">
            <a:extLst>
              <a:ext uri="{FF2B5EF4-FFF2-40B4-BE49-F238E27FC236}">
                <a16:creationId xmlns:a16="http://schemas.microsoft.com/office/drawing/2014/main" id="{63FBF9E0-7542-64A6-175F-87E9D130CF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20228" y="4418071"/>
            <a:ext cx="2345827" cy="1607326"/>
          </a:xfrm>
          <a:custGeom>
            <a:avLst/>
            <a:gdLst>
              <a:gd name="connsiteX0" fmla="*/ 0 w 2560345"/>
              <a:gd name="connsiteY0" fmla="*/ 0 h 1749389"/>
              <a:gd name="connsiteX1" fmla="*/ 2559399 w 2560345"/>
              <a:gd name="connsiteY1" fmla="*/ 1926 h 1749389"/>
              <a:gd name="connsiteX2" fmla="*/ 2560345 w 2560345"/>
              <a:gd name="connsiteY2" fmla="*/ 471389 h 1749389"/>
              <a:gd name="connsiteX3" fmla="*/ 1282345 w 2560345"/>
              <a:gd name="connsiteY3" fmla="*/ 1749389 h 1749389"/>
              <a:gd name="connsiteX4" fmla="*/ 4345 w 2560345"/>
              <a:gd name="connsiteY4" fmla="*/ 471389 h 174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345" h="1749389">
                <a:moveTo>
                  <a:pt x="0" y="0"/>
                </a:moveTo>
                <a:lnTo>
                  <a:pt x="2559399" y="1926"/>
                </a:lnTo>
                <a:lnTo>
                  <a:pt x="2560345" y="471389"/>
                </a:lnTo>
                <a:cubicBezTo>
                  <a:pt x="2560345" y="1177209"/>
                  <a:pt x="1988165" y="1749389"/>
                  <a:pt x="1282345" y="1749389"/>
                </a:cubicBezTo>
                <a:cubicBezTo>
                  <a:pt x="576525" y="1749389"/>
                  <a:pt x="4345" y="1177209"/>
                  <a:pt x="4345" y="471389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 tIns="108000" bIns="0">
            <a:noAutofit/>
          </a:bodyPr>
          <a:lstStyle>
            <a:lvl1pPr algn="ctr">
              <a:spcAft>
                <a:spcPts val="600"/>
              </a:spcAft>
              <a:defRPr sz="16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10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Niveau 1</a:t>
            </a:r>
          </a:p>
          <a:p>
            <a:pPr lvl="1"/>
            <a:r>
              <a:rPr lang="fr-FR"/>
              <a:t>Deuxième niveau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BCE76B2-01AA-DAD1-4152-DF4B35DB9C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25176" y="1787113"/>
            <a:ext cx="2344741" cy="263095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593E7E1-9765-AA26-4A8E-730717CD54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24922" y="1787113"/>
            <a:ext cx="2344741" cy="264906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CCA0756-B0FA-4455-D19E-5943DCDFEC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21465" y="1773968"/>
            <a:ext cx="2344741" cy="2657151"/>
          </a:xfrm>
          <a:prstGeom prst="rect">
            <a:avLst/>
          </a:prstGeom>
        </p:spPr>
      </p:pic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4FC9A049-FA5F-236F-7E7B-50061586AF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2520" y="255768"/>
            <a:ext cx="2233612" cy="169277"/>
          </a:xfrm>
          <a:prstGeom prst="rect">
            <a:avLst/>
          </a:prstGeom>
        </p:spPr>
        <p:txBody>
          <a:bodyPr/>
          <a:lstStyle>
            <a:lvl1pPr>
              <a:defRPr sz="1100" b="1">
                <a:latin typeface="+mj-lt"/>
              </a:defRPr>
            </a:lvl1pPr>
          </a:lstStyle>
          <a:p>
            <a:pPr lvl="0"/>
            <a:r>
              <a:rPr lang="fr-FR"/>
              <a:t>Titre du chapitre</a:t>
            </a:r>
          </a:p>
        </p:txBody>
      </p:sp>
      <p:sp>
        <p:nvSpPr>
          <p:cNvPr id="11" name="Corde 10">
            <a:extLst>
              <a:ext uri="{FF2B5EF4-FFF2-40B4-BE49-F238E27FC236}">
                <a16:creationId xmlns:a16="http://schemas.microsoft.com/office/drawing/2014/main" id="{C65F6D8F-6161-E4D3-865C-EC163AA2C2DE}"/>
              </a:ext>
            </a:extLst>
          </p:cNvPr>
          <p:cNvSpPr/>
          <p:nvPr userDrawn="1"/>
        </p:nvSpPr>
        <p:spPr>
          <a:xfrm rot="10800000">
            <a:off x="-151767" y="188640"/>
            <a:ext cx="303534" cy="303534"/>
          </a:xfrm>
          <a:prstGeom prst="chord">
            <a:avLst>
              <a:gd name="adj1" fmla="val 5394944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itre 3">
            <a:extLst>
              <a:ext uri="{FF2B5EF4-FFF2-40B4-BE49-F238E27FC236}">
                <a16:creationId xmlns:a16="http://schemas.microsoft.com/office/drawing/2014/main" id="{33BF57B2-6F8B-D87A-F3B7-CA752293C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" y="502350"/>
            <a:ext cx="10693400" cy="387798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E4E78A6-ADE8-BAE9-1C68-B0F833D84D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981075"/>
            <a:ext cx="10515600" cy="300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id-ID" sz="1600" dirty="0">
                <a:latin typeface="+mn-lt"/>
              </a:defRPr>
            </a:lvl1pPr>
          </a:lstStyle>
          <a:p>
            <a:pPr marL="228600" lvl="0" indent="-228600"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836965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tex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CCB2E467-FC0C-2E25-270A-5F42A7C7E0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50848" y="4418071"/>
            <a:ext cx="2345827" cy="1607326"/>
          </a:xfrm>
          <a:custGeom>
            <a:avLst/>
            <a:gdLst>
              <a:gd name="connsiteX0" fmla="*/ 0 w 2560345"/>
              <a:gd name="connsiteY0" fmla="*/ 0 h 1749389"/>
              <a:gd name="connsiteX1" fmla="*/ 2559399 w 2560345"/>
              <a:gd name="connsiteY1" fmla="*/ 1926 h 1749389"/>
              <a:gd name="connsiteX2" fmla="*/ 2560345 w 2560345"/>
              <a:gd name="connsiteY2" fmla="*/ 471389 h 1749389"/>
              <a:gd name="connsiteX3" fmla="*/ 1282345 w 2560345"/>
              <a:gd name="connsiteY3" fmla="*/ 1749389 h 1749389"/>
              <a:gd name="connsiteX4" fmla="*/ 4345 w 2560345"/>
              <a:gd name="connsiteY4" fmla="*/ 471389 h 174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345" h="1749389">
                <a:moveTo>
                  <a:pt x="0" y="0"/>
                </a:moveTo>
                <a:lnTo>
                  <a:pt x="2559399" y="1926"/>
                </a:lnTo>
                <a:lnTo>
                  <a:pt x="2560345" y="471389"/>
                </a:lnTo>
                <a:cubicBezTo>
                  <a:pt x="2560345" y="1177209"/>
                  <a:pt x="1988165" y="1749389"/>
                  <a:pt x="1282345" y="1749389"/>
                </a:cubicBezTo>
                <a:cubicBezTo>
                  <a:pt x="576525" y="1749389"/>
                  <a:pt x="4345" y="1177209"/>
                  <a:pt x="4345" y="471389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 tIns="108000" bIns="0">
            <a:noAutofit/>
          </a:bodyPr>
          <a:lstStyle>
            <a:lvl1pPr algn="ctr">
              <a:spcAft>
                <a:spcPts val="600"/>
              </a:spcAft>
              <a:defRPr sz="16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10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Niveau 1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5A17EC8-B362-86A5-FA52-B18041A8131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32520" y="6494567"/>
            <a:ext cx="303536" cy="153888"/>
          </a:xfrm>
          <a:prstGeom prst="rect">
            <a:avLst/>
          </a:prstGeom>
        </p:spPr>
        <p:txBody>
          <a:bodyPr/>
          <a:lstStyle/>
          <a:p>
            <a:fld id="{744EEFFA-3711-4508-A387-DE94D88E561F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4" name="Espace réservé du texte 15">
            <a:extLst>
              <a:ext uri="{FF2B5EF4-FFF2-40B4-BE49-F238E27FC236}">
                <a16:creationId xmlns:a16="http://schemas.microsoft.com/office/drawing/2014/main" id="{C3172679-2B7D-6183-891A-8D86DA9C41D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50596" y="4423887"/>
            <a:ext cx="2345827" cy="1607326"/>
          </a:xfrm>
          <a:custGeom>
            <a:avLst/>
            <a:gdLst>
              <a:gd name="connsiteX0" fmla="*/ 0 w 2560345"/>
              <a:gd name="connsiteY0" fmla="*/ 0 h 1749389"/>
              <a:gd name="connsiteX1" fmla="*/ 2559399 w 2560345"/>
              <a:gd name="connsiteY1" fmla="*/ 1926 h 1749389"/>
              <a:gd name="connsiteX2" fmla="*/ 2560345 w 2560345"/>
              <a:gd name="connsiteY2" fmla="*/ 471389 h 1749389"/>
              <a:gd name="connsiteX3" fmla="*/ 1282345 w 2560345"/>
              <a:gd name="connsiteY3" fmla="*/ 1749389 h 1749389"/>
              <a:gd name="connsiteX4" fmla="*/ 4345 w 2560345"/>
              <a:gd name="connsiteY4" fmla="*/ 471389 h 174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345" h="1749389">
                <a:moveTo>
                  <a:pt x="0" y="0"/>
                </a:moveTo>
                <a:lnTo>
                  <a:pt x="2559399" y="1926"/>
                </a:lnTo>
                <a:lnTo>
                  <a:pt x="2560345" y="471389"/>
                </a:lnTo>
                <a:cubicBezTo>
                  <a:pt x="2560345" y="1177209"/>
                  <a:pt x="1988165" y="1749389"/>
                  <a:pt x="1282345" y="1749389"/>
                </a:cubicBezTo>
                <a:cubicBezTo>
                  <a:pt x="576525" y="1749389"/>
                  <a:pt x="4345" y="1177209"/>
                  <a:pt x="4345" y="471389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 tIns="108000" bIns="0">
            <a:noAutofit/>
          </a:bodyPr>
          <a:lstStyle>
            <a:lvl1pPr algn="ctr">
              <a:spcAft>
                <a:spcPts val="600"/>
              </a:spcAft>
              <a:defRPr sz="16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10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Niveau 1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8" name="Espace réservé du texte 15">
            <a:extLst>
              <a:ext uri="{FF2B5EF4-FFF2-40B4-BE49-F238E27FC236}">
                <a16:creationId xmlns:a16="http://schemas.microsoft.com/office/drawing/2014/main" id="{63FBF9E0-7542-64A6-175F-87E9D130CF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48665" y="4418071"/>
            <a:ext cx="2345827" cy="1607326"/>
          </a:xfrm>
          <a:custGeom>
            <a:avLst/>
            <a:gdLst>
              <a:gd name="connsiteX0" fmla="*/ 0 w 2560345"/>
              <a:gd name="connsiteY0" fmla="*/ 0 h 1749389"/>
              <a:gd name="connsiteX1" fmla="*/ 2559399 w 2560345"/>
              <a:gd name="connsiteY1" fmla="*/ 1926 h 1749389"/>
              <a:gd name="connsiteX2" fmla="*/ 2560345 w 2560345"/>
              <a:gd name="connsiteY2" fmla="*/ 471389 h 1749389"/>
              <a:gd name="connsiteX3" fmla="*/ 1282345 w 2560345"/>
              <a:gd name="connsiteY3" fmla="*/ 1749389 h 1749389"/>
              <a:gd name="connsiteX4" fmla="*/ 4345 w 2560345"/>
              <a:gd name="connsiteY4" fmla="*/ 471389 h 174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345" h="1749389">
                <a:moveTo>
                  <a:pt x="0" y="0"/>
                </a:moveTo>
                <a:lnTo>
                  <a:pt x="2559399" y="1926"/>
                </a:lnTo>
                <a:lnTo>
                  <a:pt x="2560345" y="471389"/>
                </a:lnTo>
                <a:cubicBezTo>
                  <a:pt x="2560345" y="1177209"/>
                  <a:pt x="1988165" y="1749389"/>
                  <a:pt x="1282345" y="1749389"/>
                </a:cubicBezTo>
                <a:cubicBezTo>
                  <a:pt x="576525" y="1749389"/>
                  <a:pt x="4345" y="1177209"/>
                  <a:pt x="4345" y="471389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 tIns="108000" bIns="0">
            <a:noAutofit/>
          </a:bodyPr>
          <a:lstStyle>
            <a:lvl1pPr algn="ctr">
              <a:spcAft>
                <a:spcPts val="600"/>
              </a:spcAft>
              <a:defRPr sz="16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10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Niveau 1</a:t>
            </a:r>
          </a:p>
          <a:p>
            <a:pPr lvl="1"/>
            <a:r>
              <a:rPr lang="fr-FR"/>
              <a:t>Deuxième niveau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BCE76B2-01AA-DAD1-4152-DF4B35DB9C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3613" y="1787113"/>
            <a:ext cx="2344741" cy="263095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593E7E1-9765-AA26-4A8E-730717CD54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3359" y="1787113"/>
            <a:ext cx="2344741" cy="264906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CCA0756-B0FA-4455-D19E-5943DCDFEC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49902" y="1773968"/>
            <a:ext cx="2344741" cy="2657151"/>
          </a:xfrm>
          <a:prstGeom prst="rect">
            <a:avLst/>
          </a:prstGeom>
        </p:spPr>
      </p:pic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4FC9A049-FA5F-236F-7E7B-50061586AF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2520" y="255768"/>
            <a:ext cx="2233612" cy="169277"/>
          </a:xfrm>
          <a:prstGeom prst="rect">
            <a:avLst/>
          </a:prstGeom>
        </p:spPr>
        <p:txBody>
          <a:bodyPr/>
          <a:lstStyle>
            <a:lvl1pPr>
              <a:defRPr sz="1100" b="1">
                <a:latin typeface="+mj-lt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1" name="Corde 10">
            <a:extLst>
              <a:ext uri="{FF2B5EF4-FFF2-40B4-BE49-F238E27FC236}">
                <a16:creationId xmlns:a16="http://schemas.microsoft.com/office/drawing/2014/main" id="{C65F6D8F-6161-E4D3-865C-EC163AA2C2DE}"/>
              </a:ext>
            </a:extLst>
          </p:cNvPr>
          <p:cNvSpPr/>
          <p:nvPr userDrawn="1"/>
        </p:nvSpPr>
        <p:spPr>
          <a:xfrm rot="10800000">
            <a:off x="-151767" y="188640"/>
            <a:ext cx="303534" cy="303534"/>
          </a:xfrm>
          <a:prstGeom prst="chord">
            <a:avLst>
              <a:gd name="adj1" fmla="val 5394944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itre 3">
            <a:extLst>
              <a:ext uri="{FF2B5EF4-FFF2-40B4-BE49-F238E27FC236}">
                <a16:creationId xmlns:a16="http://schemas.microsoft.com/office/drawing/2014/main" id="{33BF57B2-6F8B-D87A-F3B7-CA752293CF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9300" y="502350"/>
            <a:ext cx="10693400" cy="387798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E4E78A6-ADE8-BAE9-1C68-B0F833D84D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981075"/>
            <a:ext cx="10515600" cy="300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id-ID" sz="1600" dirty="0">
                <a:latin typeface="+mn-lt"/>
              </a:defRPr>
            </a:lvl1pPr>
          </a:lstStyle>
          <a:p>
            <a:pPr marL="228600" lvl="0" indent="-228600" algn="ctr"/>
            <a:endParaRPr lang="id-ID"/>
          </a:p>
        </p:txBody>
      </p:sp>
      <p:sp>
        <p:nvSpPr>
          <p:cNvPr id="4" name="Espace réservé du texte 15">
            <a:extLst>
              <a:ext uri="{FF2B5EF4-FFF2-40B4-BE49-F238E27FC236}">
                <a16:creationId xmlns:a16="http://schemas.microsoft.com/office/drawing/2014/main" id="{FDE729FF-F3F6-1F9D-8B4B-D5CF1385AE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3865" y="4418071"/>
            <a:ext cx="2345827" cy="1607326"/>
          </a:xfrm>
          <a:custGeom>
            <a:avLst/>
            <a:gdLst>
              <a:gd name="connsiteX0" fmla="*/ 0 w 2560345"/>
              <a:gd name="connsiteY0" fmla="*/ 0 h 1749389"/>
              <a:gd name="connsiteX1" fmla="*/ 2559399 w 2560345"/>
              <a:gd name="connsiteY1" fmla="*/ 1926 h 1749389"/>
              <a:gd name="connsiteX2" fmla="*/ 2560345 w 2560345"/>
              <a:gd name="connsiteY2" fmla="*/ 471389 h 1749389"/>
              <a:gd name="connsiteX3" fmla="*/ 1282345 w 2560345"/>
              <a:gd name="connsiteY3" fmla="*/ 1749389 h 1749389"/>
              <a:gd name="connsiteX4" fmla="*/ 4345 w 2560345"/>
              <a:gd name="connsiteY4" fmla="*/ 471389 h 174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345" h="1749389">
                <a:moveTo>
                  <a:pt x="0" y="0"/>
                </a:moveTo>
                <a:lnTo>
                  <a:pt x="2559399" y="1926"/>
                </a:lnTo>
                <a:lnTo>
                  <a:pt x="2560345" y="471389"/>
                </a:lnTo>
                <a:cubicBezTo>
                  <a:pt x="2560345" y="1177209"/>
                  <a:pt x="1988165" y="1749389"/>
                  <a:pt x="1282345" y="1749389"/>
                </a:cubicBezTo>
                <a:cubicBezTo>
                  <a:pt x="576525" y="1749389"/>
                  <a:pt x="4345" y="1177209"/>
                  <a:pt x="4345" y="471389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 tIns="108000" bIns="0">
            <a:noAutofit/>
          </a:bodyPr>
          <a:lstStyle>
            <a:lvl1pPr algn="ctr">
              <a:spcAft>
                <a:spcPts val="600"/>
              </a:spcAft>
              <a:defRPr sz="16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10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Niveau 1</a:t>
            </a:r>
          </a:p>
          <a:p>
            <a:pPr lvl="1"/>
            <a:r>
              <a:rPr lang="fr-FR" dirty="0"/>
              <a:t>Deuxième niveau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5803824-365F-EF69-0320-C2BA858AB6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6630" y="1787113"/>
            <a:ext cx="2344741" cy="263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738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 tex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274B00A4-2C50-E5B9-E4AE-E45B19BD3661}"/>
              </a:ext>
            </a:extLst>
          </p:cNvPr>
          <p:cNvSpPr/>
          <p:nvPr userDrawn="1"/>
        </p:nvSpPr>
        <p:spPr>
          <a:xfrm>
            <a:off x="693902" y="3745462"/>
            <a:ext cx="10693400" cy="2278927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CCB2E467-FC0C-2E25-270A-5F42A7C7E0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5420" y="3983293"/>
            <a:ext cx="1944000" cy="1332000"/>
          </a:xfrm>
          <a:custGeom>
            <a:avLst/>
            <a:gdLst>
              <a:gd name="connsiteX0" fmla="*/ 0 w 2560345"/>
              <a:gd name="connsiteY0" fmla="*/ 0 h 1749389"/>
              <a:gd name="connsiteX1" fmla="*/ 2559399 w 2560345"/>
              <a:gd name="connsiteY1" fmla="*/ 1926 h 1749389"/>
              <a:gd name="connsiteX2" fmla="*/ 2560345 w 2560345"/>
              <a:gd name="connsiteY2" fmla="*/ 471389 h 1749389"/>
              <a:gd name="connsiteX3" fmla="*/ 1282345 w 2560345"/>
              <a:gd name="connsiteY3" fmla="*/ 1749389 h 1749389"/>
              <a:gd name="connsiteX4" fmla="*/ 4345 w 2560345"/>
              <a:gd name="connsiteY4" fmla="*/ 471389 h 174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345" h="1749389">
                <a:moveTo>
                  <a:pt x="0" y="0"/>
                </a:moveTo>
                <a:lnTo>
                  <a:pt x="2559399" y="1926"/>
                </a:lnTo>
                <a:lnTo>
                  <a:pt x="2560345" y="471389"/>
                </a:lnTo>
                <a:cubicBezTo>
                  <a:pt x="2560345" y="1177209"/>
                  <a:pt x="1988165" y="1749389"/>
                  <a:pt x="1282345" y="1749389"/>
                </a:cubicBezTo>
                <a:cubicBezTo>
                  <a:pt x="576525" y="1749389"/>
                  <a:pt x="4345" y="1177209"/>
                  <a:pt x="4345" y="471389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 tIns="108000" bIns="0">
            <a:noAutofit/>
          </a:bodyPr>
          <a:lstStyle>
            <a:lvl1pPr algn="ctr">
              <a:spcAft>
                <a:spcPts val="600"/>
              </a:spcAft>
              <a:defRPr sz="16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10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Niveau 1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5A17EC8-B362-86A5-FA52-B18041A8131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32520" y="6494567"/>
            <a:ext cx="303536" cy="153888"/>
          </a:xfrm>
          <a:prstGeom prst="rect">
            <a:avLst/>
          </a:prstGeom>
        </p:spPr>
        <p:txBody>
          <a:bodyPr/>
          <a:lstStyle/>
          <a:p>
            <a:fld id="{744EEFFA-3711-4508-A387-DE94D88E561F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texte 15">
            <a:extLst>
              <a:ext uri="{FF2B5EF4-FFF2-40B4-BE49-F238E27FC236}">
                <a16:creationId xmlns:a16="http://schemas.microsoft.com/office/drawing/2014/main" id="{22219E5A-1946-AAFF-A37C-33F6B7428A6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3942" y="3983293"/>
            <a:ext cx="1944000" cy="1332000"/>
          </a:xfrm>
          <a:custGeom>
            <a:avLst/>
            <a:gdLst>
              <a:gd name="connsiteX0" fmla="*/ 0 w 2560345"/>
              <a:gd name="connsiteY0" fmla="*/ 0 h 1749389"/>
              <a:gd name="connsiteX1" fmla="*/ 2559399 w 2560345"/>
              <a:gd name="connsiteY1" fmla="*/ 1926 h 1749389"/>
              <a:gd name="connsiteX2" fmla="*/ 2560345 w 2560345"/>
              <a:gd name="connsiteY2" fmla="*/ 471389 h 1749389"/>
              <a:gd name="connsiteX3" fmla="*/ 1282345 w 2560345"/>
              <a:gd name="connsiteY3" fmla="*/ 1749389 h 1749389"/>
              <a:gd name="connsiteX4" fmla="*/ 4345 w 2560345"/>
              <a:gd name="connsiteY4" fmla="*/ 471389 h 174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345" h="1749389">
                <a:moveTo>
                  <a:pt x="0" y="0"/>
                </a:moveTo>
                <a:lnTo>
                  <a:pt x="2559399" y="1926"/>
                </a:lnTo>
                <a:lnTo>
                  <a:pt x="2560345" y="471389"/>
                </a:lnTo>
                <a:cubicBezTo>
                  <a:pt x="2560345" y="1177209"/>
                  <a:pt x="1988165" y="1749389"/>
                  <a:pt x="1282345" y="1749389"/>
                </a:cubicBezTo>
                <a:cubicBezTo>
                  <a:pt x="576525" y="1749389"/>
                  <a:pt x="4345" y="1177209"/>
                  <a:pt x="4345" y="471389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 tIns="108000" bIns="0">
            <a:noAutofit/>
          </a:bodyPr>
          <a:lstStyle>
            <a:lvl1pPr algn="ctr">
              <a:spcAft>
                <a:spcPts val="600"/>
              </a:spcAft>
              <a:defRPr sz="16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10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Niveau 1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4" name="Espace réservé du texte 15">
            <a:extLst>
              <a:ext uri="{FF2B5EF4-FFF2-40B4-BE49-F238E27FC236}">
                <a16:creationId xmlns:a16="http://schemas.microsoft.com/office/drawing/2014/main" id="{C3172679-2B7D-6183-891A-8D86DA9C41D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72550" y="3989109"/>
            <a:ext cx="1944000" cy="1332000"/>
          </a:xfrm>
          <a:custGeom>
            <a:avLst/>
            <a:gdLst>
              <a:gd name="connsiteX0" fmla="*/ 0 w 2560345"/>
              <a:gd name="connsiteY0" fmla="*/ 0 h 1749389"/>
              <a:gd name="connsiteX1" fmla="*/ 2559399 w 2560345"/>
              <a:gd name="connsiteY1" fmla="*/ 1926 h 1749389"/>
              <a:gd name="connsiteX2" fmla="*/ 2560345 w 2560345"/>
              <a:gd name="connsiteY2" fmla="*/ 471389 h 1749389"/>
              <a:gd name="connsiteX3" fmla="*/ 1282345 w 2560345"/>
              <a:gd name="connsiteY3" fmla="*/ 1749389 h 1749389"/>
              <a:gd name="connsiteX4" fmla="*/ 4345 w 2560345"/>
              <a:gd name="connsiteY4" fmla="*/ 471389 h 174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345" h="1749389">
                <a:moveTo>
                  <a:pt x="0" y="0"/>
                </a:moveTo>
                <a:lnTo>
                  <a:pt x="2559399" y="1926"/>
                </a:lnTo>
                <a:lnTo>
                  <a:pt x="2560345" y="471389"/>
                </a:lnTo>
                <a:cubicBezTo>
                  <a:pt x="2560345" y="1177209"/>
                  <a:pt x="1988165" y="1749389"/>
                  <a:pt x="1282345" y="1749389"/>
                </a:cubicBezTo>
                <a:cubicBezTo>
                  <a:pt x="576525" y="1749389"/>
                  <a:pt x="4345" y="1177209"/>
                  <a:pt x="4345" y="471389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 tIns="108000" bIns="0">
            <a:noAutofit/>
          </a:bodyPr>
          <a:lstStyle>
            <a:lvl1pPr algn="ctr">
              <a:spcAft>
                <a:spcPts val="600"/>
              </a:spcAft>
              <a:defRPr sz="16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10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Niveau 1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8" name="Espace réservé du texte 15">
            <a:extLst>
              <a:ext uri="{FF2B5EF4-FFF2-40B4-BE49-F238E27FC236}">
                <a16:creationId xmlns:a16="http://schemas.microsoft.com/office/drawing/2014/main" id="{63FBF9E0-7542-64A6-175F-87E9D130CF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9680" y="3983293"/>
            <a:ext cx="1944000" cy="1332000"/>
          </a:xfrm>
          <a:custGeom>
            <a:avLst/>
            <a:gdLst>
              <a:gd name="connsiteX0" fmla="*/ 0 w 2560345"/>
              <a:gd name="connsiteY0" fmla="*/ 0 h 1749389"/>
              <a:gd name="connsiteX1" fmla="*/ 2559399 w 2560345"/>
              <a:gd name="connsiteY1" fmla="*/ 1926 h 1749389"/>
              <a:gd name="connsiteX2" fmla="*/ 2560345 w 2560345"/>
              <a:gd name="connsiteY2" fmla="*/ 471389 h 1749389"/>
              <a:gd name="connsiteX3" fmla="*/ 1282345 w 2560345"/>
              <a:gd name="connsiteY3" fmla="*/ 1749389 h 1749389"/>
              <a:gd name="connsiteX4" fmla="*/ 4345 w 2560345"/>
              <a:gd name="connsiteY4" fmla="*/ 471389 h 174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345" h="1749389">
                <a:moveTo>
                  <a:pt x="0" y="0"/>
                </a:moveTo>
                <a:lnTo>
                  <a:pt x="2559399" y="1926"/>
                </a:lnTo>
                <a:lnTo>
                  <a:pt x="2560345" y="471389"/>
                </a:lnTo>
                <a:cubicBezTo>
                  <a:pt x="2560345" y="1177209"/>
                  <a:pt x="1988165" y="1749389"/>
                  <a:pt x="1282345" y="1749389"/>
                </a:cubicBezTo>
                <a:cubicBezTo>
                  <a:pt x="576525" y="1749389"/>
                  <a:pt x="4345" y="1177209"/>
                  <a:pt x="4345" y="471389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 tIns="108000" bIns="0">
            <a:noAutofit/>
          </a:bodyPr>
          <a:lstStyle>
            <a:lvl1pPr algn="ctr">
              <a:spcAft>
                <a:spcPts val="600"/>
              </a:spcAft>
              <a:defRPr sz="16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10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Niveau 1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20" name="Espace réservé du texte 15">
            <a:extLst>
              <a:ext uri="{FF2B5EF4-FFF2-40B4-BE49-F238E27FC236}">
                <a16:creationId xmlns:a16="http://schemas.microsoft.com/office/drawing/2014/main" id="{11FA5A72-EED5-183F-4F43-EAF264523DB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66810" y="3982409"/>
            <a:ext cx="1944000" cy="1332000"/>
          </a:xfrm>
          <a:custGeom>
            <a:avLst/>
            <a:gdLst>
              <a:gd name="connsiteX0" fmla="*/ 0 w 2560345"/>
              <a:gd name="connsiteY0" fmla="*/ 0 h 1749389"/>
              <a:gd name="connsiteX1" fmla="*/ 2559399 w 2560345"/>
              <a:gd name="connsiteY1" fmla="*/ 1926 h 1749389"/>
              <a:gd name="connsiteX2" fmla="*/ 2560345 w 2560345"/>
              <a:gd name="connsiteY2" fmla="*/ 471389 h 1749389"/>
              <a:gd name="connsiteX3" fmla="*/ 1282345 w 2560345"/>
              <a:gd name="connsiteY3" fmla="*/ 1749389 h 1749389"/>
              <a:gd name="connsiteX4" fmla="*/ 4345 w 2560345"/>
              <a:gd name="connsiteY4" fmla="*/ 471389 h 174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345" h="1749389">
                <a:moveTo>
                  <a:pt x="0" y="0"/>
                </a:moveTo>
                <a:lnTo>
                  <a:pt x="2559399" y="1926"/>
                </a:lnTo>
                <a:lnTo>
                  <a:pt x="2560345" y="471389"/>
                </a:lnTo>
                <a:cubicBezTo>
                  <a:pt x="2560345" y="1177209"/>
                  <a:pt x="1988165" y="1749389"/>
                  <a:pt x="1282345" y="1749389"/>
                </a:cubicBezTo>
                <a:cubicBezTo>
                  <a:pt x="576525" y="1749389"/>
                  <a:pt x="4345" y="1177209"/>
                  <a:pt x="4345" y="471389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 tIns="108000" bIns="0">
            <a:noAutofit/>
          </a:bodyPr>
          <a:lstStyle>
            <a:lvl1pPr algn="ctr">
              <a:spcAft>
                <a:spcPts val="600"/>
              </a:spcAft>
              <a:defRPr sz="16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10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Niveau 1</a:t>
            </a:r>
          </a:p>
          <a:p>
            <a:pPr lvl="1"/>
            <a:r>
              <a:rPr lang="fr-FR"/>
              <a:t>Deuxième niveau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BCE76B2-01AA-DAD1-4152-DF4B35DB9C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6320" y="1787113"/>
            <a:ext cx="1943100" cy="218029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593E7E1-9765-AA26-4A8E-730717CD54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448" y="1787113"/>
            <a:ext cx="1943100" cy="219529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CCA0756-B0FA-4455-D19E-5943DCDFEC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69052" y="1773969"/>
            <a:ext cx="1943100" cy="220199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B390BB6-DB17-8B2B-B7D3-DA122E1767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7710" y="1787113"/>
            <a:ext cx="1943100" cy="218885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AEA4AEF-2FAE-F04B-CB04-705A4D3565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64842" y="1778551"/>
            <a:ext cx="1943100" cy="2188852"/>
          </a:xfrm>
          <a:prstGeom prst="rect">
            <a:avLst/>
          </a:prstGeom>
        </p:spPr>
      </p:pic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CAB2A6CC-589A-E254-5A37-5C6BDAC9E3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2520" y="255768"/>
            <a:ext cx="2233612" cy="169277"/>
          </a:xfrm>
          <a:prstGeom prst="rect">
            <a:avLst/>
          </a:prstGeom>
        </p:spPr>
        <p:txBody>
          <a:bodyPr/>
          <a:lstStyle>
            <a:lvl1pPr>
              <a:defRPr sz="1100" b="1">
                <a:latin typeface="+mj-lt"/>
              </a:defRPr>
            </a:lvl1pPr>
          </a:lstStyle>
          <a:p>
            <a:pPr lvl="0"/>
            <a:r>
              <a:rPr lang="fr-FR"/>
              <a:t>Titre du chapitre</a:t>
            </a:r>
          </a:p>
        </p:txBody>
      </p:sp>
      <p:sp>
        <p:nvSpPr>
          <p:cNvPr id="9" name="Corde 8">
            <a:extLst>
              <a:ext uri="{FF2B5EF4-FFF2-40B4-BE49-F238E27FC236}">
                <a16:creationId xmlns:a16="http://schemas.microsoft.com/office/drawing/2014/main" id="{A8D78506-DE33-4BFF-C407-3CDD7BE1BCC0}"/>
              </a:ext>
            </a:extLst>
          </p:cNvPr>
          <p:cNvSpPr/>
          <p:nvPr userDrawn="1"/>
        </p:nvSpPr>
        <p:spPr>
          <a:xfrm rot="10800000">
            <a:off x="-151767" y="188640"/>
            <a:ext cx="303534" cy="303534"/>
          </a:xfrm>
          <a:prstGeom prst="chord">
            <a:avLst>
              <a:gd name="adj1" fmla="val 5394944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E758BFA2-8495-892B-353D-0481B29CC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" y="502350"/>
            <a:ext cx="10693400" cy="387798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B507A15-F84C-79C2-8AC3-8B9355BDF2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981075"/>
            <a:ext cx="10515600" cy="300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id-ID" sz="1600" dirty="0">
                <a:latin typeface="+mn-lt"/>
              </a:defRPr>
            </a:lvl1pPr>
          </a:lstStyle>
          <a:p>
            <a:pPr marL="228600" lvl="0" indent="-228600"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412957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5 tex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 33">
            <a:extLst>
              <a:ext uri="{FF2B5EF4-FFF2-40B4-BE49-F238E27FC236}">
                <a16:creationId xmlns:a16="http://schemas.microsoft.com/office/drawing/2014/main" id="{FD08D5E5-078F-161A-E8A7-54C6265EDE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9265854" y="3134119"/>
            <a:ext cx="1943100" cy="2180290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6066BF08-72A7-9FD3-9F08-027D9154AA0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5854" y="1793691"/>
            <a:ext cx="1943100" cy="1333500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DD92DE3F-23AB-319D-4579-F6D0552022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7165205" y="3134119"/>
            <a:ext cx="1943100" cy="218029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8F5F015B-5391-9D53-3CA3-E8FB804674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5205" y="1793691"/>
            <a:ext cx="1943100" cy="1333500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DCC5AC77-8820-070F-2C17-F14586CB53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5067890" y="3134119"/>
            <a:ext cx="1943100" cy="218029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9873594F-78B7-7CFD-AA48-3011A36396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7890" y="1793691"/>
            <a:ext cx="1943100" cy="1333500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522DDB19-E1F6-D3AF-A797-CE1BDD5621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2970576" y="3134119"/>
            <a:ext cx="1943100" cy="218029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29B38139-ADE3-6AA8-3488-D4A0BC1F3E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0576" y="1793691"/>
            <a:ext cx="1943100" cy="133350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8BCE76B2-01AA-DAD1-4152-DF4B35DB9C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873262" y="3134119"/>
            <a:ext cx="1943100" cy="2180290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5A17EC8-B362-86A5-FA52-B18041A8131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32520" y="6494567"/>
            <a:ext cx="303536" cy="153888"/>
          </a:xfrm>
          <a:prstGeom prst="rect">
            <a:avLst/>
          </a:prstGeom>
        </p:spPr>
        <p:txBody>
          <a:bodyPr/>
          <a:lstStyle/>
          <a:p>
            <a:fld id="{744EEFFA-3711-4508-A387-DE94D88E561F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7215D844-771C-5DB5-9A78-14B9237CF0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262" y="1793691"/>
            <a:ext cx="1943100" cy="1333500"/>
          </a:xfrm>
          <a:prstGeom prst="rect">
            <a:avLst/>
          </a:prstGeom>
        </p:spPr>
      </p:pic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CB3EB5D2-F376-A5E2-E81E-52BB308D1E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2520" y="255768"/>
            <a:ext cx="2233612" cy="169277"/>
          </a:xfrm>
          <a:prstGeom prst="rect">
            <a:avLst/>
          </a:prstGeom>
        </p:spPr>
        <p:txBody>
          <a:bodyPr/>
          <a:lstStyle>
            <a:lvl1pPr>
              <a:defRPr sz="1100" b="1">
                <a:latin typeface="+mj-lt"/>
              </a:defRPr>
            </a:lvl1pPr>
          </a:lstStyle>
          <a:p>
            <a:pPr lvl="0"/>
            <a:r>
              <a:rPr lang="fr-FR"/>
              <a:t>Titre du chapitre</a:t>
            </a:r>
          </a:p>
        </p:txBody>
      </p:sp>
      <p:sp>
        <p:nvSpPr>
          <p:cNvPr id="7" name="Corde 6">
            <a:extLst>
              <a:ext uri="{FF2B5EF4-FFF2-40B4-BE49-F238E27FC236}">
                <a16:creationId xmlns:a16="http://schemas.microsoft.com/office/drawing/2014/main" id="{F8ACDAF4-D75B-5E61-1FA1-1A5C99CA2C82}"/>
              </a:ext>
            </a:extLst>
          </p:cNvPr>
          <p:cNvSpPr/>
          <p:nvPr userDrawn="1"/>
        </p:nvSpPr>
        <p:spPr>
          <a:xfrm rot="10800000">
            <a:off x="-151767" y="188640"/>
            <a:ext cx="303534" cy="303534"/>
          </a:xfrm>
          <a:prstGeom prst="chord">
            <a:avLst>
              <a:gd name="adj1" fmla="val 5394944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5209EB2C-8528-3D4F-0B75-FCC8C27F0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" y="502350"/>
            <a:ext cx="10693400" cy="387798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F8F833E5-7C8F-2B52-2B26-F7B768992D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981075"/>
            <a:ext cx="10515600" cy="300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id-ID" sz="1600" dirty="0">
                <a:latin typeface="+mn-lt"/>
              </a:defRPr>
            </a:lvl1pPr>
          </a:lstStyle>
          <a:p>
            <a:pPr marL="228600" lvl="0" indent="-228600"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56960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79" userDrawn="1">
          <p15:clr>
            <a:srgbClr val="FBAE40"/>
          </p15:clr>
        </p15:guide>
        <p15:guide id="2" orient="horz" pos="333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foc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5A17EC8-B362-86A5-FA52-B18041A8131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44EEFFA-3711-4508-A387-DE94D88E561F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D08AE370-4A56-89B0-EDB1-7DB65BF535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9048" y="2889969"/>
            <a:ext cx="2160000" cy="36933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2547118D-DFE0-2BD7-CF1B-75CC077944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3432" y="2104164"/>
            <a:ext cx="2160000" cy="612000"/>
          </a:xfrm>
          <a:prstGeom prst="roundRect">
            <a:avLst>
              <a:gd name="adj" fmla="val 50000"/>
            </a:avLst>
          </a:prstGeom>
          <a:ln w="19050">
            <a:solidFill>
              <a:schemeClr val="accent1"/>
            </a:solidFill>
          </a:ln>
        </p:spPr>
        <p:txBody>
          <a:bodyPr lIns="756000" tIns="36000" bIns="36000" anchor="ctr">
            <a:noAutofit/>
          </a:bodyPr>
          <a:lstStyle>
            <a:lvl1pPr>
              <a:defRPr sz="1400" b="1"/>
            </a:lvl1pPr>
          </a:lstStyle>
          <a:p>
            <a:pPr lvl="0"/>
            <a:r>
              <a:rPr lang="fr-FR"/>
              <a:t>Niveau 1</a:t>
            </a:r>
          </a:p>
        </p:txBody>
      </p:sp>
      <p:sp>
        <p:nvSpPr>
          <p:cNvPr id="22" name="Espace réservé du texte 9">
            <a:extLst>
              <a:ext uri="{FF2B5EF4-FFF2-40B4-BE49-F238E27FC236}">
                <a16:creationId xmlns:a16="http://schemas.microsoft.com/office/drawing/2014/main" id="{A367E8D4-60C5-0B81-BCDF-0C72312294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48444" y="2868564"/>
            <a:ext cx="2160000" cy="36933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Espace réservé du texte 9">
            <a:extLst>
              <a:ext uri="{FF2B5EF4-FFF2-40B4-BE49-F238E27FC236}">
                <a16:creationId xmlns:a16="http://schemas.microsoft.com/office/drawing/2014/main" id="{642C96B0-A5FF-7781-B281-5A6A194FFC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72828" y="2082759"/>
            <a:ext cx="2160000" cy="612000"/>
          </a:xfrm>
          <a:prstGeom prst="roundRect">
            <a:avLst>
              <a:gd name="adj" fmla="val 50000"/>
            </a:avLst>
          </a:prstGeom>
          <a:ln w="19050">
            <a:solidFill>
              <a:schemeClr val="accent1"/>
            </a:solidFill>
          </a:ln>
        </p:spPr>
        <p:txBody>
          <a:bodyPr lIns="756000" tIns="36000" bIns="36000" anchor="ctr">
            <a:noAutofit/>
          </a:bodyPr>
          <a:lstStyle>
            <a:lvl1pPr>
              <a:defRPr sz="1400" b="1"/>
            </a:lvl1pPr>
          </a:lstStyle>
          <a:p>
            <a:pPr lvl="0"/>
            <a:r>
              <a:rPr lang="fr-FR"/>
              <a:t>Niveau 1</a:t>
            </a:r>
          </a:p>
        </p:txBody>
      </p:sp>
      <p:sp>
        <p:nvSpPr>
          <p:cNvPr id="24" name="Espace réservé du texte 9">
            <a:extLst>
              <a:ext uri="{FF2B5EF4-FFF2-40B4-BE49-F238E27FC236}">
                <a16:creationId xmlns:a16="http://schemas.microsoft.com/office/drawing/2014/main" id="{2FE6E406-9653-DAD3-69A5-C3FF88C5FFC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37840" y="2869029"/>
            <a:ext cx="2160000" cy="36933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Espace réservé du texte 9">
            <a:extLst>
              <a:ext uri="{FF2B5EF4-FFF2-40B4-BE49-F238E27FC236}">
                <a16:creationId xmlns:a16="http://schemas.microsoft.com/office/drawing/2014/main" id="{16FCA680-BC29-253F-4CA1-52D54A2EE99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62224" y="2083224"/>
            <a:ext cx="2160000" cy="612000"/>
          </a:xfrm>
          <a:prstGeom prst="roundRect">
            <a:avLst>
              <a:gd name="adj" fmla="val 50000"/>
            </a:avLst>
          </a:prstGeom>
          <a:ln w="19050">
            <a:solidFill>
              <a:schemeClr val="accent1"/>
            </a:solidFill>
          </a:ln>
        </p:spPr>
        <p:txBody>
          <a:bodyPr lIns="756000" tIns="36000" bIns="36000" anchor="ctr">
            <a:noAutofit/>
          </a:bodyPr>
          <a:lstStyle>
            <a:lvl1pPr>
              <a:defRPr sz="1400" b="1"/>
            </a:lvl1pPr>
          </a:lstStyle>
          <a:p>
            <a:pPr lvl="0"/>
            <a:r>
              <a:rPr lang="fr-FR"/>
              <a:t>Niveau 1</a:t>
            </a:r>
          </a:p>
        </p:txBody>
      </p:sp>
      <p:sp>
        <p:nvSpPr>
          <p:cNvPr id="26" name="Espace réservé du texte 9">
            <a:extLst>
              <a:ext uri="{FF2B5EF4-FFF2-40B4-BE49-F238E27FC236}">
                <a16:creationId xmlns:a16="http://schemas.microsoft.com/office/drawing/2014/main" id="{1BB5041F-70D1-E05C-F4BB-4062898A8E0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7236" y="2881686"/>
            <a:ext cx="2160000" cy="36933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7" name="Espace réservé du texte 9">
            <a:extLst>
              <a:ext uri="{FF2B5EF4-FFF2-40B4-BE49-F238E27FC236}">
                <a16:creationId xmlns:a16="http://schemas.microsoft.com/office/drawing/2014/main" id="{A00D2B1D-14FF-C185-9ACC-365BF1777B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51620" y="2095881"/>
            <a:ext cx="2160000" cy="612000"/>
          </a:xfrm>
          <a:prstGeom prst="roundRect">
            <a:avLst>
              <a:gd name="adj" fmla="val 50000"/>
            </a:avLst>
          </a:prstGeom>
          <a:ln w="19050">
            <a:solidFill>
              <a:schemeClr val="accent1"/>
            </a:solidFill>
          </a:ln>
        </p:spPr>
        <p:txBody>
          <a:bodyPr lIns="756000" tIns="36000" bIns="36000" anchor="ctr">
            <a:noAutofit/>
          </a:bodyPr>
          <a:lstStyle>
            <a:lvl1pPr>
              <a:defRPr sz="1400" b="1"/>
            </a:lvl1pPr>
          </a:lstStyle>
          <a:p>
            <a:pPr lvl="0"/>
            <a:r>
              <a:rPr lang="fr-FR"/>
              <a:t>Niveau 1</a:t>
            </a:r>
          </a:p>
        </p:txBody>
      </p:sp>
      <p:sp>
        <p:nvSpPr>
          <p:cNvPr id="28" name="Espace réservé du texte 9">
            <a:extLst>
              <a:ext uri="{FF2B5EF4-FFF2-40B4-BE49-F238E27FC236}">
                <a16:creationId xmlns:a16="http://schemas.microsoft.com/office/drawing/2014/main" id="{980195A7-DDAE-2057-6088-DCC8FA1EA20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83432" y="4860449"/>
            <a:ext cx="2160000" cy="36933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Espace réservé du texte 9">
            <a:extLst>
              <a:ext uri="{FF2B5EF4-FFF2-40B4-BE49-F238E27FC236}">
                <a16:creationId xmlns:a16="http://schemas.microsoft.com/office/drawing/2014/main" id="{AB9DCB22-C288-8C67-FF0B-2F29219A13A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07816" y="4074644"/>
            <a:ext cx="2160000" cy="612000"/>
          </a:xfrm>
          <a:prstGeom prst="roundRect">
            <a:avLst>
              <a:gd name="adj" fmla="val 50000"/>
            </a:avLst>
          </a:prstGeom>
          <a:ln w="19050">
            <a:solidFill>
              <a:schemeClr val="accent1"/>
            </a:solidFill>
          </a:ln>
        </p:spPr>
        <p:txBody>
          <a:bodyPr lIns="756000" tIns="36000" bIns="36000" anchor="ctr">
            <a:noAutofit/>
          </a:bodyPr>
          <a:lstStyle>
            <a:lvl1pPr>
              <a:defRPr sz="1400" b="1"/>
            </a:lvl1pPr>
          </a:lstStyle>
          <a:p>
            <a:pPr lvl="0"/>
            <a:r>
              <a:rPr lang="fr-FR"/>
              <a:t>Niveau 1</a:t>
            </a:r>
          </a:p>
        </p:txBody>
      </p:sp>
      <p:sp>
        <p:nvSpPr>
          <p:cNvPr id="30" name="Espace réservé du texte 9">
            <a:extLst>
              <a:ext uri="{FF2B5EF4-FFF2-40B4-BE49-F238E27FC236}">
                <a16:creationId xmlns:a16="http://schemas.microsoft.com/office/drawing/2014/main" id="{4ED4CCA9-C8E1-3B4A-4751-BE6100C525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672828" y="4839044"/>
            <a:ext cx="2160000" cy="36933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Espace réservé du texte 9">
            <a:extLst>
              <a:ext uri="{FF2B5EF4-FFF2-40B4-BE49-F238E27FC236}">
                <a16:creationId xmlns:a16="http://schemas.microsoft.com/office/drawing/2014/main" id="{E59D30F2-DD2C-BA65-6BBA-1DABEC69F1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97212" y="4053239"/>
            <a:ext cx="2160000" cy="612000"/>
          </a:xfrm>
          <a:prstGeom prst="roundRect">
            <a:avLst>
              <a:gd name="adj" fmla="val 50000"/>
            </a:avLst>
          </a:prstGeom>
          <a:ln w="19050">
            <a:solidFill>
              <a:schemeClr val="accent1"/>
            </a:solidFill>
          </a:ln>
        </p:spPr>
        <p:txBody>
          <a:bodyPr lIns="756000" tIns="36000" bIns="36000" anchor="ctr">
            <a:noAutofit/>
          </a:bodyPr>
          <a:lstStyle>
            <a:lvl1pPr>
              <a:defRPr sz="1400" b="1"/>
            </a:lvl1pPr>
          </a:lstStyle>
          <a:p>
            <a:pPr lvl="0"/>
            <a:r>
              <a:rPr lang="fr-FR"/>
              <a:t>Niveau 1</a:t>
            </a:r>
          </a:p>
        </p:txBody>
      </p:sp>
      <p:sp>
        <p:nvSpPr>
          <p:cNvPr id="32" name="Espace réservé du texte 9">
            <a:extLst>
              <a:ext uri="{FF2B5EF4-FFF2-40B4-BE49-F238E27FC236}">
                <a16:creationId xmlns:a16="http://schemas.microsoft.com/office/drawing/2014/main" id="{8C12262A-0C25-8055-590F-525D40C9B7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2224" y="4839509"/>
            <a:ext cx="2160000" cy="36933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3" name="Espace réservé du texte 9">
            <a:extLst>
              <a:ext uri="{FF2B5EF4-FFF2-40B4-BE49-F238E27FC236}">
                <a16:creationId xmlns:a16="http://schemas.microsoft.com/office/drawing/2014/main" id="{08CF3642-0120-0BE9-439D-3768B5EDD80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86608" y="4053704"/>
            <a:ext cx="2160000" cy="612000"/>
          </a:xfrm>
          <a:prstGeom prst="roundRect">
            <a:avLst>
              <a:gd name="adj" fmla="val 50000"/>
            </a:avLst>
          </a:prstGeom>
          <a:ln w="19050">
            <a:solidFill>
              <a:schemeClr val="accent1"/>
            </a:solidFill>
          </a:ln>
        </p:spPr>
        <p:txBody>
          <a:bodyPr lIns="756000" tIns="36000" bIns="36000" anchor="ctr">
            <a:noAutofit/>
          </a:bodyPr>
          <a:lstStyle>
            <a:lvl1pPr>
              <a:defRPr sz="1400" b="1"/>
            </a:lvl1pPr>
          </a:lstStyle>
          <a:p>
            <a:pPr lvl="0"/>
            <a:r>
              <a:rPr lang="fr-FR"/>
              <a:t>Niveau 1</a:t>
            </a:r>
          </a:p>
        </p:txBody>
      </p:sp>
      <p:sp>
        <p:nvSpPr>
          <p:cNvPr id="34" name="Espace réservé du texte 9">
            <a:extLst>
              <a:ext uri="{FF2B5EF4-FFF2-40B4-BE49-F238E27FC236}">
                <a16:creationId xmlns:a16="http://schemas.microsoft.com/office/drawing/2014/main" id="{CC57ADF5-F3FA-CBE5-D703-9F123691548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51620" y="4852166"/>
            <a:ext cx="2160000" cy="36933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5" name="Espace réservé du texte 9">
            <a:extLst>
              <a:ext uri="{FF2B5EF4-FFF2-40B4-BE49-F238E27FC236}">
                <a16:creationId xmlns:a16="http://schemas.microsoft.com/office/drawing/2014/main" id="{1AF32E1E-A98D-F551-759C-DCE34E9184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76004" y="4066361"/>
            <a:ext cx="2160000" cy="612000"/>
          </a:xfrm>
          <a:prstGeom prst="roundRect">
            <a:avLst>
              <a:gd name="adj" fmla="val 50000"/>
            </a:avLst>
          </a:prstGeom>
          <a:ln w="19050">
            <a:solidFill>
              <a:schemeClr val="accent1"/>
            </a:solidFill>
          </a:ln>
        </p:spPr>
        <p:txBody>
          <a:bodyPr lIns="756000" tIns="36000" bIns="36000" anchor="ctr">
            <a:noAutofit/>
          </a:bodyPr>
          <a:lstStyle>
            <a:lvl1pPr>
              <a:defRPr sz="1400" b="1"/>
            </a:lvl1pPr>
          </a:lstStyle>
          <a:p>
            <a:pPr lvl="0"/>
            <a:r>
              <a:rPr lang="fr-FR"/>
              <a:t>Niveau 1</a:t>
            </a:r>
          </a:p>
        </p:txBody>
      </p:sp>
      <p:sp>
        <p:nvSpPr>
          <p:cNvPr id="2" name="Espace réservé du texte 4">
            <a:extLst>
              <a:ext uri="{FF2B5EF4-FFF2-40B4-BE49-F238E27FC236}">
                <a16:creationId xmlns:a16="http://schemas.microsoft.com/office/drawing/2014/main" id="{33CCDC8A-53F9-D02A-EC17-2766418A55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2520" y="255768"/>
            <a:ext cx="2233612" cy="169277"/>
          </a:xfrm>
          <a:prstGeom prst="rect">
            <a:avLst/>
          </a:prstGeom>
        </p:spPr>
        <p:txBody>
          <a:bodyPr/>
          <a:lstStyle>
            <a:lvl1pPr>
              <a:defRPr sz="1100" b="1">
                <a:latin typeface="+mj-lt"/>
              </a:defRPr>
            </a:lvl1pPr>
          </a:lstStyle>
          <a:p>
            <a:pPr lvl="0"/>
            <a:r>
              <a:rPr lang="fr-FR"/>
              <a:t>Titre du chapitre</a:t>
            </a:r>
          </a:p>
        </p:txBody>
      </p:sp>
      <p:sp>
        <p:nvSpPr>
          <p:cNvPr id="5" name="Corde 4">
            <a:extLst>
              <a:ext uri="{FF2B5EF4-FFF2-40B4-BE49-F238E27FC236}">
                <a16:creationId xmlns:a16="http://schemas.microsoft.com/office/drawing/2014/main" id="{4A1DA5C7-13C1-B5AE-C867-F8F536A928B7}"/>
              </a:ext>
            </a:extLst>
          </p:cNvPr>
          <p:cNvSpPr/>
          <p:nvPr userDrawn="1"/>
        </p:nvSpPr>
        <p:spPr>
          <a:xfrm rot="10800000">
            <a:off x="-151767" y="188640"/>
            <a:ext cx="303534" cy="303534"/>
          </a:xfrm>
          <a:prstGeom prst="chord">
            <a:avLst>
              <a:gd name="adj1" fmla="val 5394944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38B26342-86C8-1AB8-7DCE-BCCDE6B2A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" y="502350"/>
            <a:ext cx="10693400" cy="387798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546588A-0F98-7D73-C0C9-78CC83E8FB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981075"/>
            <a:ext cx="10515600" cy="300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id-ID" sz="1600" dirty="0">
                <a:latin typeface="+mn-lt"/>
              </a:defRPr>
            </a:lvl1pPr>
          </a:lstStyle>
          <a:p>
            <a:pPr marL="228600" lvl="0" indent="-228600"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991534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8 foc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5A17EC8-B362-86A5-FA52-B18041A8131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44EEFFA-3711-4508-A387-DE94D88E561F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D08AE370-4A56-89B0-EDB1-7DB65BF535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9048" y="2889969"/>
            <a:ext cx="2160000" cy="36933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2547118D-DFE0-2BD7-CF1B-75CC077944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83432" y="2104164"/>
            <a:ext cx="2160000" cy="612000"/>
          </a:xfrm>
          <a:prstGeom prst="roundRect">
            <a:avLst>
              <a:gd name="adj" fmla="val 50000"/>
            </a:avLst>
          </a:prstGeom>
          <a:ln w="19050">
            <a:solidFill>
              <a:schemeClr val="accent1"/>
            </a:solidFill>
          </a:ln>
        </p:spPr>
        <p:txBody>
          <a:bodyPr lIns="36000" tIns="36000" bIns="36000" numCol="1" anchor="ctr">
            <a:noAutofit/>
          </a:bodyPr>
          <a:lstStyle>
            <a:lvl1pPr algn="ctr">
              <a:defRPr sz="1000" b="1"/>
            </a:lvl1pPr>
            <a:lvl2pPr>
              <a:defRPr sz="1400" b="1" i="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1"/>
            <a:endParaRPr lang="fr-FR"/>
          </a:p>
        </p:txBody>
      </p:sp>
      <p:sp>
        <p:nvSpPr>
          <p:cNvPr id="22" name="Espace réservé du texte 9">
            <a:extLst>
              <a:ext uri="{FF2B5EF4-FFF2-40B4-BE49-F238E27FC236}">
                <a16:creationId xmlns:a16="http://schemas.microsoft.com/office/drawing/2014/main" id="{A367E8D4-60C5-0B81-BCDF-0C72312294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48444" y="2868564"/>
            <a:ext cx="2160000" cy="36933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4" name="Espace réservé du texte 9">
            <a:extLst>
              <a:ext uri="{FF2B5EF4-FFF2-40B4-BE49-F238E27FC236}">
                <a16:creationId xmlns:a16="http://schemas.microsoft.com/office/drawing/2014/main" id="{2FE6E406-9653-DAD3-69A5-C3FF88C5FFC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37840" y="2869029"/>
            <a:ext cx="2160000" cy="36933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Espace réservé du texte 9">
            <a:extLst>
              <a:ext uri="{FF2B5EF4-FFF2-40B4-BE49-F238E27FC236}">
                <a16:creationId xmlns:a16="http://schemas.microsoft.com/office/drawing/2014/main" id="{1BB5041F-70D1-E05C-F4BB-4062898A8E0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7236" y="2881686"/>
            <a:ext cx="2160000" cy="36933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8" name="Espace réservé du texte 9">
            <a:extLst>
              <a:ext uri="{FF2B5EF4-FFF2-40B4-BE49-F238E27FC236}">
                <a16:creationId xmlns:a16="http://schemas.microsoft.com/office/drawing/2014/main" id="{980195A7-DDAE-2057-6088-DCC8FA1EA20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83432" y="4860449"/>
            <a:ext cx="2160000" cy="36933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Espace réservé du texte 9">
            <a:extLst>
              <a:ext uri="{FF2B5EF4-FFF2-40B4-BE49-F238E27FC236}">
                <a16:creationId xmlns:a16="http://schemas.microsoft.com/office/drawing/2014/main" id="{4ED4CCA9-C8E1-3B4A-4751-BE6100C525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672828" y="4839044"/>
            <a:ext cx="2160000" cy="36933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2" name="Espace réservé du texte 9">
            <a:extLst>
              <a:ext uri="{FF2B5EF4-FFF2-40B4-BE49-F238E27FC236}">
                <a16:creationId xmlns:a16="http://schemas.microsoft.com/office/drawing/2014/main" id="{8C12262A-0C25-8055-590F-525D40C9B7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2224" y="4839509"/>
            <a:ext cx="2160000" cy="36933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4" name="Espace réservé du texte 9">
            <a:extLst>
              <a:ext uri="{FF2B5EF4-FFF2-40B4-BE49-F238E27FC236}">
                <a16:creationId xmlns:a16="http://schemas.microsoft.com/office/drawing/2014/main" id="{CC57ADF5-F3FA-CBE5-D703-9F123691548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51620" y="4852166"/>
            <a:ext cx="2160000" cy="36933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Espace réservé du texte 4">
            <a:extLst>
              <a:ext uri="{FF2B5EF4-FFF2-40B4-BE49-F238E27FC236}">
                <a16:creationId xmlns:a16="http://schemas.microsoft.com/office/drawing/2014/main" id="{33CCDC8A-53F9-D02A-EC17-2766418A55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2520" y="255768"/>
            <a:ext cx="2233612" cy="169277"/>
          </a:xfrm>
          <a:prstGeom prst="rect">
            <a:avLst/>
          </a:prstGeom>
        </p:spPr>
        <p:txBody>
          <a:bodyPr/>
          <a:lstStyle>
            <a:lvl1pPr>
              <a:defRPr sz="1100" b="1">
                <a:latin typeface="+mj-lt"/>
              </a:defRPr>
            </a:lvl1pPr>
          </a:lstStyle>
          <a:p>
            <a:pPr lvl="0"/>
            <a:r>
              <a:rPr lang="fr-FR"/>
              <a:t>Titre du chapitre</a:t>
            </a:r>
          </a:p>
        </p:txBody>
      </p:sp>
      <p:sp>
        <p:nvSpPr>
          <p:cNvPr id="5" name="Corde 4">
            <a:extLst>
              <a:ext uri="{FF2B5EF4-FFF2-40B4-BE49-F238E27FC236}">
                <a16:creationId xmlns:a16="http://schemas.microsoft.com/office/drawing/2014/main" id="{4A1DA5C7-13C1-B5AE-C867-F8F536A928B7}"/>
              </a:ext>
            </a:extLst>
          </p:cNvPr>
          <p:cNvSpPr/>
          <p:nvPr userDrawn="1"/>
        </p:nvSpPr>
        <p:spPr>
          <a:xfrm rot="10800000">
            <a:off x="-151767" y="188640"/>
            <a:ext cx="303534" cy="303534"/>
          </a:xfrm>
          <a:prstGeom prst="chord">
            <a:avLst>
              <a:gd name="adj1" fmla="val 5394944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du texte 9">
            <a:extLst>
              <a:ext uri="{FF2B5EF4-FFF2-40B4-BE49-F238E27FC236}">
                <a16:creationId xmlns:a16="http://schemas.microsoft.com/office/drawing/2014/main" id="{4C1C7735-3127-10D4-E401-DE9069AA87F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648444" y="2143310"/>
            <a:ext cx="2160000" cy="612000"/>
          </a:xfrm>
          <a:prstGeom prst="roundRect">
            <a:avLst>
              <a:gd name="adj" fmla="val 50000"/>
            </a:avLst>
          </a:prstGeom>
          <a:ln w="19050">
            <a:solidFill>
              <a:schemeClr val="accent1"/>
            </a:solidFill>
          </a:ln>
        </p:spPr>
        <p:txBody>
          <a:bodyPr lIns="36000" tIns="36000" bIns="36000" numCol="1" anchor="ctr">
            <a:noAutofit/>
          </a:bodyPr>
          <a:lstStyle>
            <a:lvl1pPr algn="ctr">
              <a:defRPr sz="1000" b="1"/>
            </a:lvl1pPr>
            <a:lvl2pPr>
              <a:defRPr sz="1400" b="1" i="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1"/>
            <a:endParaRPr lang="fr-FR"/>
          </a:p>
        </p:txBody>
      </p:sp>
      <p:sp>
        <p:nvSpPr>
          <p:cNvPr id="13" name="Espace réservé du texte 9">
            <a:extLst>
              <a:ext uri="{FF2B5EF4-FFF2-40B4-BE49-F238E27FC236}">
                <a16:creationId xmlns:a16="http://schemas.microsoft.com/office/drawing/2014/main" id="{DEE62784-02AB-7697-4BC7-679C1E3FCD0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362224" y="2143310"/>
            <a:ext cx="2160000" cy="612000"/>
          </a:xfrm>
          <a:prstGeom prst="roundRect">
            <a:avLst>
              <a:gd name="adj" fmla="val 50000"/>
            </a:avLst>
          </a:prstGeom>
          <a:ln w="19050">
            <a:solidFill>
              <a:schemeClr val="accent1"/>
            </a:solidFill>
          </a:ln>
        </p:spPr>
        <p:txBody>
          <a:bodyPr lIns="36000" tIns="36000" bIns="36000" numCol="1" anchor="ctr">
            <a:noAutofit/>
          </a:bodyPr>
          <a:lstStyle>
            <a:lvl1pPr algn="ctr">
              <a:defRPr sz="1000" b="1"/>
            </a:lvl1pPr>
            <a:lvl2pPr>
              <a:defRPr sz="1400" b="1" i="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1"/>
            <a:endParaRPr lang="fr-FR"/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7DA651F4-29A7-23D8-22E3-170DB970B08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006032" y="2153249"/>
            <a:ext cx="2160000" cy="612000"/>
          </a:xfrm>
          <a:prstGeom prst="roundRect">
            <a:avLst>
              <a:gd name="adj" fmla="val 50000"/>
            </a:avLst>
          </a:prstGeom>
          <a:ln w="19050">
            <a:solidFill>
              <a:schemeClr val="accent1"/>
            </a:solidFill>
          </a:ln>
        </p:spPr>
        <p:txBody>
          <a:bodyPr lIns="36000" tIns="36000" bIns="36000" numCol="1" anchor="ctr">
            <a:noAutofit/>
          </a:bodyPr>
          <a:lstStyle>
            <a:lvl1pPr algn="ctr">
              <a:defRPr sz="1000" b="1"/>
            </a:lvl1pPr>
            <a:lvl2pPr>
              <a:defRPr sz="1400" b="1" i="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1"/>
            <a:endParaRPr lang="fr-FR"/>
          </a:p>
        </p:txBody>
      </p:sp>
      <p:sp>
        <p:nvSpPr>
          <p:cNvPr id="15" name="Espace réservé du texte 9">
            <a:extLst>
              <a:ext uri="{FF2B5EF4-FFF2-40B4-BE49-F238E27FC236}">
                <a16:creationId xmlns:a16="http://schemas.microsoft.com/office/drawing/2014/main" id="{833B2897-BF03-BC86-1C35-28B0937192C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043616" y="4074644"/>
            <a:ext cx="2160000" cy="612000"/>
          </a:xfrm>
          <a:prstGeom prst="roundRect">
            <a:avLst>
              <a:gd name="adj" fmla="val 50000"/>
            </a:avLst>
          </a:prstGeom>
          <a:ln w="19050">
            <a:solidFill>
              <a:schemeClr val="accent1"/>
            </a:solidFill>
          </a:ln>
        </p:spPr>
        <p:txBody>
          <a:bodyPr lIns="36000" tIns="36000" bIns="36000" numCol="1" anchor="ctr">
            <a:noAutofit/>
          </a:bodyPr>
          <a:lstStyle>
            <a:lvl1pPr algn="ctr">
              <a:defRPr sz="1000" b="1"/>
            </a:lvl1pPr>
            <a:lvl2pPr>
              <a:defRPr sz="1400" b="1" i="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1"/>
            <a:endParaRPr lang="fr-FR"/>
          </a:p>
        </p:txBody>
      </p:sp>
      <p:sp>
        <p:nvSpPr>
          <p:cNvPr id="16" name="Espace réservé du texte 9">
            <a:extLst>
              <a:ext uri="{FF2B5EF4-FFF2-40B4-BE49-F238E27FC236}">
                <a16:creationId xmlns:a16="http://schemas.microsoft.com/office/drawing/2014/main" id="{631D9CCF-21F4-ADCC-1261-0B5FD41284A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370414" y="4050458"/>
            <a:ext cx="2160000" cy="612000"/>
          </a:xfrm>
          <a:prstGeom prst="roundRect">
            <a:avLst>
              <a:gd name="adj" fmla="val 50000"/>
            </a:avLst>
          </a:prstGeom>
          <a:ln w="19050">
            <a:solidFill>
              <a:schemeClr val="accent1"/>
            </a:solidFill>
          </a:ln>
        </p:spPr>
        <p:txBody>
          <a:bodyPr lIns="36000" tIns="36000" bIns="36000" numCol="1" anchor="ctr">
            <a:noAutofit/>
          </a:bodyPr>
          <a:lstStyle>
            <a:lvl1pPr algn="ctr">
              <a:defRPr sz="1000" b="1"/>
            </a:lvl1pPr>
            <a:lvl2pPr>
              <a:defRPr sz="1400" b="1" i="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1"/>
            <a:endParaRPr lang="fr-FR"/>
          </a:p>
        </p:txBody>
      </p:sp>
      <p:sp>
        <p:nvSpPr>
          <p:cNvPr id="17" name="Espace réservé du texte 9">
            <a:extLst>
              <a:ext uri="{FF2B5EF4-FFF2-40B4-BE49-F238E27FC236}">
                <a16:creationId xmlns:a16="http://schemas.microsoft.com/office/drawing/2014/main" id="{3097807B-6080-ADC3-E556-3A420DEE0E7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697212" y="4050458"/>
            <a:ext cx="2160000" cy="612000"/>
          </a:xfrm>
          <a:prstGeom prst="roundRect">
            <a:avLst>
              <a:gd name="adj" fmla="val 50000"/>
            </a:avLst>
          </a:prstGeom>
          <a:ln w="19050">
            <a:solidFill>
              <a:schemeClr val="accent1"/>
            </a:solidFill>
          </a:ln>
        </p:spPr>
        <p:txBody>
          <a:bodyPr lIns="36000" tIns="36000" bIns="36000" numCol="1" anchor="ctr">
            <a:noAutofit/>
          </a:bodyPr>
          <a:lstStyle>
            <a:lvl1pPr algn="ctr">
              <a:defRPr sz="1000" b="1"/>
            </a:lvl1pPr>
            <a:lvl2pPr>
              <a:defRPr sz="1400" b="1" i="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1"/>
            <a:endParaRPr lang="fr-FR"/>
          </a:p>
        </p:txBody>
      </p:sp>
      <p:sp>
        <p:nvSpPr>
          <p:cNvPr id="18" name="Espace réservé du texte 9">
            <a:extLst>
              <a:ext uri="{FF2B5EF4-FFF2-40B4-BE49-F238E27FC236}">
                <a16:creationId xmlns:a16="http://schemas.microsoft.com/office/drawing/2014/main" id="{14418CEF-F955-D0E1-977F-188A774103C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83432" y="4074644"/>
            <a:ext cx="2160000" cy="612000"/>
          </a:xfrm>
          <a:prstGeom prst="roundRect">
            <a:avLst>
              <a:gd name="adj" fmla="val 50000"/>
            </a:avLst>
          </a:prstGeom>
          <a:ln w="19050">
            <a:solidFill>
              <a:schemeClr val="accent1"/>
            </a:solidFill>
          </a:ln>
        </p:spPr>
        <p:txBody>
          <a:bodyPr lIns="36000" tIns="36000" bIns="36000" numCol="1" anchor="ctr">
            <a:noAutofit/>
          </a:bodyPr>
          <a:lstStyle>
            <a:lvl1pPr algn="ctr">
              <a:defRPr sz="1000" b="1"/>
            </a:lvl1pPr>
            <a:lvl2pPr>
              <a:defRPr sz="1400" b="1" i="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1"/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AE72EDCF-F071-2A3A-A465-33050C398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" y="502350"/>
            <a:ext cx="10693400" cy="387798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99325D4-9DBB-59BC-F720-B39711C3D1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981075"/>
            <a:ext cx="10515600" cy="300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id-ID" sz="1600" dirty="0">
                <a:latin typeface="+mn-lt"/>
              </a:defRPr>
            </a:lvl1pPr>
          </a:lstStyle>
          <a:p>
            <a:pPr marL="228600" lvl="0" indent="-228600"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384166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Visuel">
    <p:bg>
      <p:bgPr>
        <a:solidFill>
          <a:srgbClr val="E8C8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4BD153-4905-6312-9CEA-EC0A98E53AAD}"/>
              </a:ext>
            </a:extLst>
          </p:cNvPr>
          <p:cNvSpPr/>
          <p:nvPr userDrawn="1"/>
        </p:nvSpPr>
        <p:spPr>
          <a:xfrm>
            <a:off x="0" y="0"/>
            <a:ext cx="802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02828" y="704571"/>
            <a:ext cx="4680000" cy="387798"/>
          </a:xfrm>
        </p:spPr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B097FB58-D673-D3E3-16F0-A19DBA47A6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3412" y="2133600"/>
            <a:ext cx="4680000" cy="34559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A43DB083-AFCF-4E18-8795-4B02B0D64BF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24701" y="1849975"/>
            <a:ext cx="3388601" cy="3163201"/>
          </a:xfrm>
          <a:custGeom>
            <a:avLst/>
            <a:gdLst>
              <a:gd name="connsiteX0" fmla="*/ 1928781 w 3388601"/>
              <a:gd name="connsiteY0" fmla="*/ 0 h 3163201"/>
              <a:gd name="connsiteX1" fmla="*/ 3388601 w 3388601"/>
              <a:gd name="connsiteY1" fmla="*/ 1581601 h 3163201"/>
              <a:gd name="connsiteX2" fmla="*/ 1928781 w 3388601"/>
              <a:gd name="connsiteY2" fmla="*/ 3163201 h 3163201"/>
              <a:gd name="connsiteX3" fmla="*/ 0 w 3388601"/>
              <a:gd name="connsiteY3" fmla="*/ 3162577 h 3163201"/>
              <a:gd name="connsiteX4" fmla="*/ 4912 w 3388601"/>
              <a:gd name="connsiteY4" fmla="*/ 687 h 3163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88601" h="3163201">
                <a:moveTo>
                  <a:pt x="1928781" y="0"/>
                </a:moveTo>
                <a:cubicBezTo>
                  <a:pt x="2735017" y="0"/>
                  <a:pt x="3388601" y="708107"/>
                  <a:pt x="3388601" y="1581601"/>
                </a:cubicBezTo>
                <a:cubicBezTo>
                  <a:pt x="3388601" y="2455095"/>
                  <a:pt x="2735017" y="3163201"/>
                  <a:pt x="1928781" y="3163201"/>
                </a:cubicBezTo>
                <a:lnTo>
                  <a:pt x="0" y="3162577"/>
                </a:lnTo>
                <a:cubicBezTo>
                  <a:pt x="1637" y="2108614"/>
                  <a:pt x="3275" y="1054651"/>
                  <a:pt x="4912" y="687"/>
                </a:cubicBezTo>
                <a:close/>
              </a:path>
            </a:pathLst>
          </a:custGeom>
          <a:pattFill prst="openDmnd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txBody>
          <a:bodyPr wrap="square" bIns="900000" anchor="ctr">
            <a:noAutofit/>
          </a:bodyPr>
          <a:lstStyle>
            <a:lvl1pPr algn="ctr">
              <a:defRPr sz="1200">
                <a:sym typeface="Symbol" panose="05050102010706020507" pitchFamily="18" charset="2"/>
              </a:defRPr>
            </a:lvl1pPr>
          </a:lstStyle>
          <a:p>
            <a:r>
              <a:rPr lang="fr-FR"/>
              <a:t>Cliquez ici pour insérer une image</a:t>
            </a:r>
            <a:br>
              <a:rPr lang="fr-FR"/>
            </a:br>
            <a:r>
              <a:rPr lang="fr-FR"/>
              <a:t>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0521CE2-9485-257F-9488-BA40F8FB0C6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79321" y="1849975"/>
            <a:ext cx="2245380" cy="3163201"/>
          </a:xfrm>
          <a:custGeom>
            <a:avLst/>
            <a:gdLst>
              <a:gd name="connsiteX0" fmla="*/ 1430157 w 2245380"/>
              <a:gd name="connsiteY0" fmla="*/ 0 h 3163201"/>
              <a:gd name="connsiteX1" fmla="*/ 2245380 w 2245380"/>
              <a:gd name="connsiteY1" fmla="*/ 0 h 3163201"/>
              <a:gd name="connsiteX2" fmla="*/ 2245380 w 2245380"/>
              <a:gd name="connsiteY2" fmla="*/ 3163201 h 3163201"/>
              <a:gd name="connsiteX3" fmla="*/ 1430157 w 2245380"/>
              <a:gd name="connsiteY3" fmla="*/ 3163201 h 3163201"/>
              <a:gd name="connsiteX4" fmla="*/ 1312863 w 2245380"/>
              <a:gd name="connsiteY4" fmla="*/ 3157891 h 3163201"/>
              <a:gd name="connsiteX5" fmla="*/ 1198314 w 2245380"/>
              <a:gd name="connsiteY5" fmla="*/ 3142338 h 3163201"/>
              <a:gd name="connsiteX6" fmla="*/ 1086508 w 2245380"/>
              <a:gd name="connsiteY6" fmla="*/ 3117303 h 3163201"/>
              <a:gd name="connsiteX7" fmla="*/ 978131 w 2245380"/>
              <a:gd name="connsiteY7" fmla="*/ 3082405 h 3163201"/>
              <a:gd name="connsiteX8" fmla="*/ 873527 w 2245380"/>
              <a:gd name="connsiteY8" fmla="*/ 3038782 h 3163201"/>
              <a:gd name="connsiteX9" fmla="*/ 773039 w 2245380"/>
              <a:gd name="connsiteY9" fmla="*/ 2986435 h 3163201"/>
              <a:gd name="connsiteX10" fmla="*/ 677010 w 2245380"/>
              <a:gd name="connsiteY10" fmla="*/ 2926122 h 3163201"/>
              <a:gd name="connsiteX11" fmla="*/ 585438 w 2245380"/>
              <a:gd name="connsiteY11" fmla="*/ 2857844 h 3163201"/>
              <a:gd name="connsiteX12" fmla="*/ 499355 w 2245380"/>
              <a:gd name="connsiteY12" fmla="*/ 2782358 h 3163201"/>
              <a:gd name="connsiteX13" fmla="*/ 419101 w 2245380"/>
              <a:gd name="connsiteY13" fmla="*/ 2700044 h 3163201"/>
              <a:gd name="connsiteX14" fmla="*/ 344335 w 2245380"/>
              <a:gd name="connsiteY14" fmla="*/ 2610902 h 3163201"/>
              <a:gd name="connsiteX15" fmla="*/ 276086 w 2245380"/>
              <a:gd name="connsiteY15" fmla="*/ 2515691 h 3163201"/>
              <a:gd name="connsiteX16" fmla="*/ 214352 w 2245380"/>
              <a:gd name="connsiteY16" fmla="*/ 2414791 h 3163201"/>
              <a:gd name="connsiteX17" fmla="*/ 159821 w 2245380"/>
              <a:gd name="connsiteY17" fmla="*/ 2308200 h 3163201"/>
              <a:gd name="connsiteX18" fmla="*/ 112492 w 2245380"/>
              <a:gd name="connsiteY18" fmla="*/ 2197057 h 3163201"/>
              <a:gd name="connsiteX19" fmla="*/ 73051 w 2245380"/>
              <a:gd name="connsiteY19" fmla="*/ 2081363 h 3163201"/>
              <a:gd name="connsiteX20" fmla="*/ 41841 w 2245380"/>
              <a:gd name="connsiteY20" fmla="*/ 1961496 h 3163201"/>
              <a:gd name="connsiteX21" fmla="*/ 18863 w 2245380"/>
              <a:gd name="connsiteY21" fmla="*/ 1838215 h 3163201"/>
              <a:gd name="connsiteX22" fmla="*/ 4801 w 2245380"/>
              <a:gd name="connsiteY22" fmla="*/ 1711141 h 3163201"/>
              <a:gd name="connsiteX23" fmla="*/ 0 w 2245380"/>
              <a:gd name="connsiteY23" fmla="*/ 1581411 h 3163201"/>
              <a:gd name="connsiteX24" fmla="*/ 4801 w 2245380"/>
              <a:gd name="connsiteY24" fmla="*/ 1451681 h 3163201"/>
              <a:gd name="connsiteX25" fmla="*/ 18863 w 2245380"/>
              <a:gd name="connsiteY25" fmla="*/ 1324987 h 3163201"/>
              <a:gd name="connsiteX26" fmla="*/ 41841 w 2245380"/>
              <a:gd name="connsiteY26" fmla="*/ 1201326 h 3163201"/>
              <a:gd name="connsiteX27" fmla="*/ 73051 w 2245380"/>
              <a:gd name="connsiteY27" fmla="*/ 1081838 h 3163201"/>
              <a:gd name="connsiteX28" fmla="*/ 112492 w 2245380"/>
              <a:gd name="connsiteY28" fmla="*/ 965765 h 3163201"/>
              <a:gd name="connsiteX29" fmla="*/ 159821 w 2245380"/>
              <a:gd name="connsiteY29" fmla="*/ 854622 h 3163201"/>
              <a:gd name="connsiteX30" fmla="*/ 214352 w 2245380"/>
              <a:gd name="connsiteY30" fmla="*/ 748411 h 3163201"/>
              <a:gd name="connsiteX31" fmla="*/ 276086 w 2245380"/>
              <a:gd name="connsiteY31" fmla="*/ 647510 h 3163201"/>
              <a:gd name="connsiteX32" fmla="*/ 344335 w 2245380"/>
              <a:gd name="connsiteY32" fmla="*/ 552299 h 3163201"/>
              <a:gd name="connsiteX33" fmla="*/ 419101 w 2245380"/>
              <a:gd name="connsiteY33" fmla="*/ 463157 h 3163201"/>
              <a:gd name="connsiteX34" fmla="*/ 499355 w 2245380"/>
              <a:gd name="connsiteY34" fmla="*/ 380843 h 3163201"/>
              <a:gd name="connsiteX35" fmla="*/ 585438 w 2245380"/>
              <a:gd name="connsiteY35" fmla="*/ 304978 h 3163201"/>
              <a:gd name="connsiteX36" fmla="*/ 677010 w 2245380"/>
              <a:gd name="connsiteY36" fmla="*/ 237079 h 3163201"/>
              <a:gd name="connsiteX37" fmla="*/ 773039 w 2245380"/>
              <a:gd name="connsiteY37" fmla="*/ 176387 h 3163201"/>
              <a:gd name="connsiteX38" fmla="*/ 873527 w 2245380"/>
              <a:gd name="connsiteY38" fmla="*/ 124419 h 3163201"/>
              <a:gd name="connsiteX39" fmla="*/ 978131 w 2245380"/>
              <a:gd name="connsiteY39" fmla="*/ 80796 h 3163201"/>
              <a:gd name="connsiteX40" fmla="*/ 1086508 w 2245380"/>
              <a:gd name="connsiteY40" fmla="*/ 45898 h 3163201"/>
              <a:gd name="connsiteX41" fmla="*/ 1198314 w 2245380"/>
              <a:gd name="connsiteY41" fmla="*/ 20863 h 3163201"/>
              <a:gd name="connsiteX42" fmla="*/ 1312863 w 2245380"/>
              <a:gd name="connsiteY42" fmla="*/ 5311 h 3163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245380" h="3163201">
                <a:moveTo>
                  <a:pt x="1430157" y="0"/>
                </a:moveTo>
                <a:lnTo>
                  <a:pt x="2245380" y="0"/>
                </a:lnTo>
                <a:lnTo>
                  <a:pt x="2245380" y="3163201"/>
                </a:lnTo>
                <a:lnTo>
                  <a:pt x="1430157" y="3163201"/>
                </a:lnTo>
                <a:lnTo>
                  <a:pt x="1312863" y="3157891"/>
                </a:lnTo>
                <a:lnTo>
                  <a:pt x="1198314" y="3142338"/>
                </a:lnTo>
                <a:lnTo>
                  <a:pt x="1086508" y="3117303"/>
                </a:lnTo>
                <a:lnTo>
                  <a:pt x="978131" y="3082405"/>
                </a:lnTo>
                <a:lnTo>
                  <a:pt x="873527" y="3038782"/>
                </a:lnTo>
                <a:lnTo>
                  <a:pt x="773039" y="2986435"/>
                </a:lnTo>
                <a:lnTo>
                  <a:pt x="677010" y="2926122"/>
                </a:lnTo>
                <a:lnTo>
                  <a:pt x="585438" y="2857844"/>
                </a:lnTo>
                <a:lnTo>
                  <a:pt x="499355" y="2782358"/>
                </a:lnTo>
                <a:lnTo>
                  <a:pt x="419101" y="2700044"/>
                </a:lnTo>
                <a:lnTo>
                  <a:pt x="344335" y="2610902"/>
                </a:lnTo>
                <a:lnTo>
                  <a:pt x="276086" y="2515691"/>
                </a:lnTo>
                <a:lnTo>
                  <a:pt x="214352" y="2414791"/>
                </a:lnTo>
                <a:lnTo>
                  <a:pt x="159821" y="2308200"/>
                </a:lnTo>
                <a:lnTo>
                  <a:pt x="112492" y="2197057"/>
                </a:lnTo>
                <a:lnTo>
                  <a:pt x="73051" y="2081363"/>
                </a:lnTo>
                <a:lnTo>
                  <a:pt x="41841" y="1961496"/>
                </a:lnTo>
                <a:lnTo>
                  <a:pt x="18863" y="1838215"/>
                </a:lnTo>
                <a:lnTo>
                  <a:pt x="4801" y="1711141"/>
                </a:lnTo>
                <a:lnTo>
                  <a:pt x="0" y="1581411"/>
                </a:lnTo>
                <a:lnTo>
                  <a:pt x="4801" y="1451681"/>
                </a:lnTo>
                <a:lnTo>
                  <a:pt x="18863" y="1324987"/>
                </a:lnTo>
                <a:lnTo>
                  <a:pt x="41841" y="1201326"/>
                </a:lnTo>
                <a:lnTo>
                  <a:pt x="73051" y="1081838"/>
                </a:lnTo>
                <a:lnTo>
                  <a:pt x="112492" y="965765"/>
                </a:lnTo>
                <a:lnTo>
                  <a:pt x="159821" y="854622"/>
                </a:lnTo>
                <a:lnTo>
                  <a:pt x="214352" y="748411"/>
                </a:lnTo>
                <a:lnTo>
                  <a:pt x="276086" y="647510"/>
                </a:lnTo>
                <a:lnTo>
                  <a:pt x="344335" y="552299"/>
                </a:lnTo>
                <a:lnTo>
                  <a:pt x="419101" y="463157"/>
                </a:lnTo>
                <a:lnTo>
                  <a:pt x="499355" y="380843"/>
                </a:lnTo>
                <a:lnTo>
                  <a:pt x="585438" y="304978"/>
                </a:lnTo>
                <a:lnTo>
                  <a:pt x="677010" y="237079"/>
                </a:lnTo>
                <a:lnTo>
                  <a:pt x="773039" y="176387"/>
                </a:lnTo>
                <a:lnTo>
                  <a:pt x="873527" y="124419"/>
                </a:lnTo>
                <a:lnTo>
                  <a:pt x="978131" y="80796"/>
                </a:lnTo>
                <a:lnTo>
                  <a:pt x="1086508" y="45898"/>
                </a:lnTo>
                <a:lnTo>
                  <a:pt x="1198314" y="20863"/>
                </a:lnTo>
                <a:lnTo>
                  <a:pt x="1312863" y="5311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540000" tIns="108000" bIns="108000" anchor="ctr">
            <a:noAutofit/>
          </a:bodyPr>
          <a:lstStyle>
            <a:lvl1pPr algn="l">
              <a:spcAft>
                <a:spcPts val="600"/>
              </a:spcAft>
              <a:defRPr sz="20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Niveau 1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A8808AC-8829-5A92-37FD-9F78C6CD469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44EEFFA-3711-4508-A387-DE94D88E561F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4" name="Espace réservé du texte 4">
            <a:extLst>
              <a:ext uri="{FF2B5EF4-FFF2-40B4-BE49-F238E27FC236}">
                <a16:creationId xmlns:a16="http://schemas.microsoft.com/office/drawing/2014/main" id="{551BCFC7-A98B-E621-A812-90F4A3FB1E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2520" y="255768"/>
            <a:ext cx="2233612" cy="169277"/>
          </a:xfrm>
          <a:prstGeom prst="rect">
            <a:avLst/>
          </a:prstGeom>
        </p:spPr>
        <p:txBody>
          <a:bodyPr/>
          <a:lstStyle>
            <a:lvl1pPr>
              <a:defRPr sz="11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fr-FR"/>
              <a:t>Titre du chapitre</a:t>
            </a:r>
          </a:p>
        </p:txBody>
      </p:sp>
      <p:sp>
        <p:nvSpPr>
          <p:cNvPr id="5" name="Corde 4">
            <a:extLst>
              <a:ext uri="{FF2B5EF4-FFF2-40B4-BE49-F238E27FC236}">
                <a16:creationId xmlns:a16="http://schemas.microsoft.com/office/drawing/2014/main" id="{546A2768-242A-21BB-F1C3-BFE812785F93}"/>
              </a:ext>
            </a:extLst>
          </p:cNvPr>
          <p:cNvSpPr/>
          <p:nvPr userDrawn="1"/>
        </p:nvSpPr>
        <p:spPr>
          <a:xfrm rot="10800000">
            <a:off x="-151767" y="188640"/>
            <a:ext cx="303534" cy="303534"/>
          </a:xfrm>
          <a:prstGeom prst="chord">
            <a:avLst>
              <a:gd name="adj1" fmla="val 5394944"/>
              <a:gd name="adj2" fmla="val 1620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F3BAE891-E505-328F-155A-3404008A38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2828" y="1194842"/>
            <a:ext cx="4645025" cy="300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9525" indent="-9525" algn="l">
              <a:buNone/>
              <a:tabLst/>
              <a:defRPr lang="id-ID" sz="16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228600" lvl="0" indent="-228600"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979089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e + Visuel">
    <p:bg>
      <p:bgPr>
        <a:solidFill>
          <a:srgbClr val="E8C8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4BD153-4905-6312-9CEA-EC0A98E53AAD}"/>
              </a:ext>
            </a:extLst>
          </p:cNvPr>
          <p:cNvSpPr/>
          <p:nvPr userDrawn="1"/>
        </p:nvSpPr>
        <p:spPr>
          <a:xfrm>
            <a:off x="0" y="0"/>
            <a:ext cx="802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space réservé pour une image  11">
            <a:extLst>
              <a:ext uri="{FF2B5EF4-FFF2-40B4-BE49-F238E27FC236}">
                <a16:creationId xmlns:a16="http://schemas.microsoft.com/office/drawing/2014/main" id="{D04300F1-FA9C-9BD6-1C62-94278B2456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 rot="16200000">
            <a:off x="5706946" y="1929462"/>
            <a:ext cx="3172080" cy="3027326"/>
          </a:xfrm>
          <a:custGeom>
            <a:avLst/>
            <a:gdLst>
              <a:gd name="connsiteX0" fmla="*/ 1513663 w 3163201"/>
              <a:gd name="connsiteY0" fmla="*/ 0 h 3027326"/>
              <a:gd name="connsiteX1" fmla="*/ 1649538 w 3163201"/>
              <a:gd name="connsiteY1" fmla="*/ 0 h 3027326"/>
              <a:gd name="connsiteX2" fmla="*/ 3163201 w 3163201"/>
              <a:gd name="connsiteY2" fmla="*/ 1513663 h 3027326"/>
              <a:gd name="connsiteX3" fmla="*/ 3163201 w 3163201"/>
              <a:gd name="connsiteY3" fmla="*/ 3027326 h 3027326"/>
              <a:gd name="connsiteX4" fmla="*/ 3163201 w 3163201"/>
              <a:gd name="connsiteY4" fmla="*/ 3027326 h 3027326"/>
              <a:gd name="connsiteX5" fmla="*/ 0 w 3163201"/>
              <a:gd name="connsiteY5" fmla="*/ 3027326 h 3027326"/>
              <a:gd name="connsiteX6" fmla="*/ 0 w 3163201"/>
              <a:gd name="connsiteY6" fmla="*/ 3027326 h 3027326"/>
              <a:gd name="connsiteX7" fmla="*/ 0 w 3163201"/>
              <a:gd name="connsiteY7" fmla="*/ 1513663 h 3027326"/>
              <a:gd name="connsiteX8" fmla="*/ 1513663 w 3163201"/>
              <a:gd name="connsiteY8" fmla="*/ 0 h 3027326"/>
              <a:gd name="connsiteX0" fmla="*/ 1513663 w 3172080"/>
              <a:gd name="connsiteY0" fmla="*/ 0 h 3027326"/>
              <a:gd name="connsiteX1" fmla="*/ 1649538 w 3172080"/>
              <a:gd name="connsiteY1" fmla="*/ 0 h 3027326"/>
              <a:gd name="connsiteX2" fmla="*/ 3163201 w 3172080"/>
              <a:gd name="connsiteY2" fmla="*/ 1513663 h 3027326"/>
              <a:gd name="connsiteX3" fmla="*/ 3163201 w 3172080"/>
              <a:gd name="connsiteY3" fmla="*/ 3027326 h 3027326"/>
              <a:gd name="connsiteX4" fmla="*/ 3172080 w 3172080"/>
              <a:gd name="connsiteY4" fmla="*/ 2246094 h 3027326"/>
              <a:gd name="connsiteX5" fmla="*/ 0 w 3172080"/>
              <a:gd name="connsiteY5" fmla="*/ 3027326 h 3027326"/>
              <a:gd name="connsiteX6" fmla="*/ 0 w 3172080"/>
              <a:gd name="connsiteY6" fmla="*/ 3027326 h 3027326"/>
              <a:gd name="connsiteX7" fmla="*/ 0 w 3172080"/>
              <a:gd name="connsiteY7" fmla="*/ 1513663 h 3027326"/>
              <a:gd name="connsiteX8" fmla="*/ 1513663 w 3172080"/>
              <a:gd name="connsiteY8" fmla="*/ 0 h 3027326"/>
              <a:gd name="connsiteX0" fmla="*/ 1513663 w 3172080"/>
              <a:gd name="connsiteY0" fmla="*/ 0 h 3027326"/>
              <a:gd name="connsiteX1" fmla="*/ 1649538 w 3172080"/>
              <a:gd name="connsiteY1" fmla="*/ 0 h 3027326"/>
              <a:gd name="connsiteX2" fmla="*/ 3163201 w 3172080"/>
              <a:gd name="connsiteY2" fmla="*/ 1513663 h 3027326"/>
              <a:gd name="connsiteX3" fmla="*/ 3163201 w 3172080"/>
              <a:gd name="connsiteY3" fmla="*/ 3027326 h 3027326"/>
              <a:gd name="connsiteX4" fmla="*/ 3172080 w 3172080"/>
              <a:gd name="connsiteY4" fmla="*/ 2246094 h 3027326"/>
              <a:gd name="connsiteX5" fmla="*/ 0 w 3172080"/>
              <a:gd name="connsiteY5" fmla="*/ 3027326 h 3027326"/>
              <a:gd name="connsiteX6" fmla="*/ 0 w 3172080"/>
              <a:gd name="connsiteY6" fmla="*/ 2219458 h 3027326"/>
              <a:gd name="connsiteX7" fmla="*/ 0 w 3172080"/>
              <a:gd name="connsiteY7" fmla="*/ 1513663 h 3027326"/>
              <a:gd name="connsiteX8" fmla="*/ 1513663 w 3172080"/>
              <a:gd name="connsiteY8" fmla="*/ 0 h 3027326"/>
              <a:gd name="connsiteX0" fmla="*/ 1513663 w 3172080"/>
              <a:gd name="connsiteY0" fmla="*/ 0 h 3027326"/>
              <a:gd name="connsiteX1" fmla="*/ 1649538 w 3172080"/>
              <a:gd name="connsiteY1" fmla="*/ 0 h 3027326"/>
              <a:gd name="connsiteX2" fmla="*/ 3163201 w 3172080"/>
              <a:gd name="connsiteY2" fmla="*/ 1513663 h 3027326"/>
              <a:gd name="connsiteX3" fmla="*/ 3163201 w 3172080"/>
              <a:gd name="connsiteY3" fmla="*/ 3027326 h 3027326"/>
              <a:gd name="connsiteX4" fmla="*/ 3172080 w 3172080"/>
              <a:gd name="connsiteY4" fmla="*/ 2246094 h 3027326"/>
              <a:gd name="connsiteX5" fmla="*/ 0 w 3172080"/>
              <a:gd name="connsiteY5" fmla="*/ 2246091 h 3027326"/>
              <a:gd name="connsiteX6" fmla="*/ 0 w 3172080"/>
              <a:gd name="connsiteY6" fmla="*/ 2219458 h 3027326"/>
              <a:gd name="connsiteX7" fmla="*/ 0 w 3172080"/>
              <a:gd name="connsiteY7" fmla="*/ 1513663 h 3027326"/>
              <a:gd name="connsiteX8" fmla="*/ 1513663 w 3172080"/>
              <a:gd name="connsiteY8" fmla="*/ 0 h 3027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2080" h="3027326">
                <a:moveTo>
                  <a:pt x="1513663" y="0"/>
                </a:moveTo>
                <a:lnTo>
                  <a:pt x="1649538" y="0"/>
                </a:lnTo>
                <a:cubicBezTo>
                  <a:pt x="2485511" y="0"/>
                  <a:pt x="3163201" y="677690"/>
                  <a:pt x="3163201" y="1513663"/>
                </a:cubicBezTo>
                <a:lnTo>
                  <a:pt x="3163201" y="3027326"/>
                </a:lnTo>
                <a:lnTo>
                  <a:pt x="3172080" y="2246094"/>
                </a:lnTo>
                <a:lnTo>
                  <a:pt x="0" y="2246091"/>
                </a:lnTo>
                <a:lnTo>
                  <a:pt x="0" y="2219458"/>
                </a:lnTo>
                <a:lnTo>
                  <a:pt x="0" y="1513663"/>
                </a:lnTo>
                <a:cubicBezTo>
                  <a:pt x="0" y="677690"/>
                  <a:pt x="677690" y="0"/>
                  <a:pt x="1513663" y="0"/>
                </a:cubicBez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02828" y="704571"/>
            <a:ext cx="4680000" cy="387798"/>
          </a:xfrm>
        </p:spPr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B097FB58-D673-D3E3-16F0-A19DBA47A6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3412" y="2133600"/>
            <a:ext cx="4680000" cy="34559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A8808AC-8829-5A92-37FD-9F78C6CD469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232520" y="6494567"/>
            <a:ext cx="303536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44EEFFA-3711-4508-A387-DE94D88E561F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4" name="Espace réservé du texte 4">
            <a:extLst>
              <a:ext uri="{FF2B5EF4-FFF2-40B4-BE49-F238E27FC236}">
                <a16:creationId xmlns:a16="http://schemas.microsoft.com/office/drawing/2014/main" id="{2B71BF31-98AB-39AA-D432-B698B74EF51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2520" y="255768"/>
            <a:ext cx="2233612" cy="169277"/>
          </a:xfrm>
          <a:prstGeom prst="rect">
            <a:avLst/>
          </a:prstGeom>
        </p:spPr>
        <p:txBody>
          <a:bodyPr/>
          <a:lstStyle>
            <a:lvl1pPr>
              <a:defRPr sz="11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fr-FR"/>
              <a:t>Titre du chapitre</a:t>
            </a:r>
          </a:p>
        </p:txBody>
      </p:sp>
      <p:sp>
        <p:nvSpPr>
          <p:cNvPr id="5" name="Corde 4">
            <a:extLst>
              <a:ext uri="{FF2B5EF4-FFF2-40B4-BE49-F238E27FC236}">
                <a16:creationId xmlns:a16="http://schemas.microsoft.com/office/drawing/2014/main" id="{01733AB9-12FC-8D45-E364-63788DA2DFCB}"/>
              </a:ext>
            </a:extLst>
          </p:cNvPr>
          <p:cNvSpPr/>
          <p:nvPr userDrawn="1"/>
        </p:nvSpPr>
        <p:spPr>
          <a:xfrm rot="10800000">
            <a:off x="-151767" y="188640"/>
            <a:ext cx="303534" cy="303534"/>
          </a:xfrm>
          <a:prstGeom prst="chord">
            <a:avLst>
              <a:gd name="adj1" fmla="val 5394944"/>
              <a:gd name="adj2" fmla="val 1620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34" name="Rectangle : avec coins arrondis en haut 33">
            <a:extLst>
              <a:ext uri="{FF2B5EF4-FFF2-40B4-BE49-F238E27FC236}">
                <a16:creationId xmlns:a16="http://schemas.microsoft.com/office/drawing/2014/main" id="{22BAFDC2-3F63-4C5D-5D55-7AEEAB21DAA0}"/>
              </a:ext>
            </a:extLst>
          </p:cNvPr>
          <p:cNvSpPr/>
          <p:nvPr userDrawn="1"/>
        </p:nvSpPr>
        <p:spPr>
          <a:xfrm rot="5400000">
            <a:off x="8139049" y="1738919"/>
            <a:ext cx="3163203" cy="338530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7C108963-A79B-3B9A-1F98-3B6133E26E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3909" y="2472170"/>
            <a:ext cx="2668635" cy="1938992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</a:defRPr>
            </a:lvl1pPr>
            <a:lvl2pPr algn="ctr">
              <a:defRPr b="1">
                <a:solidFill>
                  <a:schemeClr val="bg1"/>
                </a:solidFill>
              </a:defRPr>
            </a:lvl2pPr>
            <a:lvl3pPr algn="ctr">
              <a:defRPr b="1">
                <a:solidFill>
                  <a:schemeClr val="bg1"/>
                </a:solidFill>
              </a:defRPr>
            </a:lvl3pPr>
            <a:lvl4pPr algn="ctr">
              <a:defRPr b="1">
                <a:solidFill>
                  <a:schemeClr val="bg1"/>
                </a:solidFill>
              </a:defRPr>
            </a:lvl4pPr>
            <a:lvl5pPr algn="ctr"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6508713-A345-4CAB-BFFA-ACA75F9290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2828" y="1194842"/>
            <a:ext cx="4645025" cy="300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9525" indent="-9525" algn="l">
              <a:buNone/>
              <a:tabLst/>
              <a:defRPr lang="id-ID" sz="16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228600" lvl="0" indent="-228600"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02741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62" userDrawn="1">
          <p15:clr>
            <a:srgbClr val="FBAE40"/>
          </p15:clr>
        </p15:guide>
        <p15:guide id="2" orient="horz" pos="3158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e + Visuel">
    <p:bg>
      <p:bgPr>
        <a:solidFill>
          <a:srgbClr val="E8C8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4BD153-4905-6312-9CEA-EC0A98E53AAD}"/>
              </a:ext>
            </a:extLst>
          </p:cNvPr>
          <p:cNvSpPr/>
          <p:nvPr userDrawn="1"/>
        </p:nvSpPr>
        <p:spPr>
          <a:xfrm>
            <a:off x="0" y="0"/>
            <a:ext cx="802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02828" y="704571"/>
            <a:ext cx="4680000" cy="387798"/>
          </a:xfrm>
        </p:spPr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B097FB58-D673-D3E3-16F0-A19DBA47A6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3412" y="2133600"/>
            <a:ext cx="4680000" cy="34559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A8808AC-8829-5A92-37FD-9F78C6CD469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232520" y="6494567"/>
            <a:ext cx="303536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44EEFFA-3711-4508-A387-DE94D88E561F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BBF9D8D-2229-6906-3048-865859AAF0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0100" y="1854166"/>
            <a:ext cx="2247900" cy="3175000"/>
          </a:xfrm>
          <a:prstGeom prst="rect">
            <a:avLst/>
          </a:prstGeom>
        </p:spPr>
      </p:pic>
      <p:sp>
        <p:nvSpPr>
          <p:cNvPr id="4" name="Espace réservé du texte 4">
            <a:extLst>
              <a:ext uri="{FF2B5EF4-FFF2-40B4-BE49-F238E27FC236}">
                <a16:creationId xmlns:a16="http://schemas.microsoft.com/office/drawing/2014/main" id="{2B71BF31-98AB-39AA-D432-B698B74EF51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2520" y="255768"/>
            <a:ext cx="2233612" cy="169277"/>
          </a:xfrm>
          <a:prstGeom prst="rect">
            <a:avLst/>
          </a:prstGeom>
        </p:spPr>
        <p:txBody>
          <a:bodyPr/>
          <a:lstStyle>
            <a:lvl1pPr>
              <a:defRPr sz="11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fr-FR"/>
              <a:t>Titre du chapitre</a:t>
            </a:r>
          </a:p>
        </p:txBody>
      </p:sp>
      <p:sp>
        <p:nvSpPr>
          <p:cNvPr id="5" name="Corde 4">
            <a:extLst>
              <a:ext uri="{FF2B5EF4-FFF2-40B4-BE49-F238E27FC236}">
                <a16:creationId xmlns:a16="http://schemas.microsoft.com/office/drawing/2014/main" id="{01733AB9-12FC-8D45-E364-63788DA2DFCB}"/>
              </a:ext>
            </a:extLst>
          </p:cNvPr>
          <p:cNvSpPr/>
          <p:nvPr userDrawn="1"/>
        </p:nvSpPr>
        <p:spPr>
          <a:xfrm rot="10800000">
            <a:off x="-151767" y="188640"/>
            <a:ext cx="303534" cy="303534"/>
          </a:xfrm>
          <a:prstGeom prst="chord">
            <a:avLst>
              <a:gd name="adj1" fmla="val 5394944"/>
              <a:gd name="adj2" fmla="val 1620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7" name="Rectangle : avec coins arrondis en haut 6">
            <a:extLst>
              <a:ext uri="{FF2B5EF4-FFF2-40B4-BE49-F238E27FC236}">
                <a16:creationId xmlns:a16="http://schemas.microsoft.com/office/drawing/2014/main" id="{41162E8E-AB0B-C653-A01B-AC010370DFA4}"/>
              </a:ext>
            </a:extLst>
          </p:cNvPr>
          <p:cNvSpPr/>
          <p:nvPr userDrawn="1"/>
        </p:nvSpPr>
        <p:spPr>
          <a:xfrm rot="5400000">
            <a:off x="8139049" y="1738919"/>
            <a:ext cx="3163203" cy="338530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u texte 13">
            <a:extLst>
              <a:ext uri="{FF2B5EF4-FFF2-40B4-BE49-F238E27FC236}">
                <a16:creationId xmlns:a16="http://schemas.microsoft.com/office/drawing/2014/main" id="{DB2ECE63-F5FD-8E3C-791D-D6E981AD7F6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3909" y="2472170"/>
            <a:ext cx="2668635" cy="1938992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</a:defRPr>
            </a:lvl1pPr>
            <a:lvl2pPr algn="ctr">
              <a:defRPr b="1">
                <a:solidFill>
                  <a:schemeClr val="bg1"/>
                </a:solidFill>
              </a:defRPr>
            </a:lvl2pPr>
            <a:lvl3pPr algn="ctr">
              <a:defRPr b="1">
                <a:solidFill>
                  <a:schemeClr val="bg1"/>
                </a:solidFill>
              </a:defRPr>
            </a:lvl3pPr>
            <a:lvl4pPr algn="ctr">
              <a:defRPr b="1">
                <a:solidFill>
                  <a:schemeClr val="bg1"/>
                </a:solidFill>
              </a:defRPr>
            </a:lvl4pPr>
            <a:lvl5pPr algn="ctr"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7B76754-4415-08AE-DCD5-9D959A0162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2828" y="1194842"/>
            <a:ext cx="4645025" cy="300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9525" indent="-9525" algn="l">
              <a:buNone/>
              <a:tabLst/>
              <a:defRPr lang="id-ID" sz="16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228600" lvl="0" indent="-228600"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74612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Chapitr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810AFC47-C987-4EB0-D09C-070376E48CA2}"/>
              </a:ext>
            </a:extLst>
          </p:cNvPr>
          <p:cNvSpPr/>
          <p:nvPr userDrawn="1"/>
        </p:nvSpPr>
        <p:spPr>
          <a:xfrm>
            <a:off x="2290937" y="1269192"/>
            <a:ext cx="7560000" cy="3888000"/>
          </a:xfrm>
          <a:prstGeom prst="roundRect">
            <a:avLst>
              <a:gd name="adj" fmla="val 50000"/>
            </a:avLst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88388" y="2689525"/>
            <a:ext cx="4500000" cy="997196"/>
          </a:xfrm>
        </p:spPr>
        <p:txBody>
          <a:bodyPr anchor="ctr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3143672" y="1155436"/>
            <a:ext cx="1927378" cy="4001095"/>
          </a:xfrm>
          <a:prstGeom prst="rect">
            <a:avLst/>
          </a:prstGeom>
        </p:spPr>
        <p:txBody>
          <a:bodyPr wrap="none"/>
          <a:lstStyle>
            <a:lvl1pPr marL="0" indent="0" algn="r">
              <a:buNone/>
              <a:defRPr sz="26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218DAD-8571-4651-876A-9B9063D30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44EEFFA-3711-4508-A387-DE94D88E561F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8" name="Image 7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D085F79E-1D67-3BC1-E7E0-F8D044666D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0496" y="188640"/>
            <a:ext cx="1400353" cy="36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2882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e +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4BD153-4905-6312-9CEA-EC0A98E53AAD}"/>
              </a:ext>
            </a:extLst>
          </p:cNvPr>
          <p:cNvSpPr/>
          <p:nvPr userDrawn="1"/>
        </p:nvSpPr>
        <p:spPr>
          <a:xfrm>
            <a:off x="8028000" y="12666"/>
            <a:ext cx="416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270C6C31-0D41-62A5-1603-C4EB2FB5E987}"/>
              </a:ext>
            </a:extLst>
          </p:cNvPr>
          <p:cNvSpPr/>
          <p:nvPr userDrawn="1"/>
        </p:nvSpPr>
        <p:spPr>
          <a:xfrm>
            <a:off x="5779321" y="1849975"/>
            <a:ext cx="5633981" cy="3163201"/>
          </a:xfrm>
          <a:prstGeom prst="roundRect">
            <a:avLst>
              <a:gd name="adj" fmla="val 47887"/>
            </a:avLst>
          </a:prstGeom>
          <a:solidFill>
            <a:srgbClr val="E8C8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02828" y="704571"/>
            <a:ext cx="4680000" cy="387798"/>
          </a:xfrm>
        </p:spPr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B097FB58-D673-D3E3-16F0-A19DBA47A6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3412" y="2133600"/>
            <a:ext cx="4680000" cy="34559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A8808AC-8829-5A92-37FD-9F78C6CD469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232520" y="6494567"/>
            <a:ext cx="303536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44EEFFA-3711-4508-A387-DE94D88E561F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8842FF-2978-7345-84AE-04CE605F9E08}"/>
              </a:ext>
            </a:extLst>
          </p:cNvPr>
          <p:cNvSpPr/>
          <p:nvPr userDrawn="1"/>
        </p:nvSpPr>
        <p:spPr>
          <a:xfrm>
            <a:off x="5777793" y="1750743"/>
            <a:ext cx="2250207" cy="329515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7C108963-A79B-3B9A-1F98-3B6133E26E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3909" y="2472170"/>
            <a:ext cx="2668635" cy="1938992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tx1"/>
                </a:solidFill>
              </a:defRPr>
            </a:lvl1pPr>
            <a:lvl2pPr algn="ctr">
              <a:defRPr b="1">
                <a:solidFill>
                  <a:schemeClr val="tx1"/>
                </a:solidFill>
              </a:defRPr>
            </a:lvl2pPr>
            <a:lvl3pPr algn="ctr">
              <a:defRPr b="1">
                <a:solidFill>
                  <a:schemeClr val="tx1"/>
                </a:solidFill>
              </a:defRPr>
            </a:lvl3pPr>
            <a:lvl4pPr algn="ctr">
              <a:defRPr b="1">
                <a:solidFill>
                  <a:schemeClr val="tx1"/>
                </a:solidFill>
              </a:defRPr>
            </a:lvl4pPr>
            <a:lvl5pPr algn="ctr">
              <a:defRPr b="1"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BBF9D8D-2229-6906-3048-865859AAF0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9321" y="1854166"/>
            <a:ext cx="2248679" cy="3175000"/>
          </a:xfrm>
          <a:prstGeom prst="rect">
            <a:avLst/>
          </a:prstGeom>
        </p:spPr>
      </p:pic>
      <p:pic>
        <p:nvPicPr>
          <p:cNvPr id="4" name="Image 3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2C1F4A9E-A931-D0F8-18A4-49A00874D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0496" y="188640"/>
            <a:ext cx="1400353" cy="360032"/>
          </a:xfrm>
          <a:prstGeom prst="rect">
            <a:avLst/>
          </a:prstGeom>
        </p:spPr>
      </p:pic>
      <p:sp>
        <p:nvSpPr>
          <p:cNvPr id="7" name="Espace réservé du texte 4">
            <a:extLst>
              <a:ext uri="{FF2B5EF4-FFF2-40B4-BE49-F238E27FC236}">
                <a16:creationId xmlns:a16="http://schemas.microsoft.com/office/drawing/2014/main" id="{5DE29658-81BD-E452-DB52-20E4DD5E4E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2520" y="255768"/>
            <a:ext cx="2233612" cy="169277"/>
          </a:xfrm>
          <a:prstGeom prst="rect">
            <a:avLst/>
          </a:prstGeom>
        </p:spPr>
        <p:txBody>
          <a:bodyPr/>
          <a:lstStyle>
            <a:lvl1pPr>
              <a:defRPr sz="1100" b="1">
                <a:latin typeface="+mj-lt"/>
              </a:defRPr>
            </a:lvl1pPr>
          </a:lstStyle>
          <a:p>
            <a:pPr lvl="0"/>
            <a:r>
              <a:rPr lang="fr-FR"/>
              <a:t>Titre du chapitre</a:t>
            </a:r>
          </a:p>
        </p:txBody>
      </p:sp>
      <p:sp>
        <p:nvSpPr>
          <p:cNvPr id="9" name="Corde 8">
            <a:extLst>
              <a:ext uri="{FF2B5EF4-FFF2-40B4-BE49-F238E27FC236}">
                <a16:creationId xmlns:a16="http://schemas.microsoft.com/office/drawing/2014/main" id="{589509B6-97A5-0DB1-B718-878109BCCD78}"/>
              </a:ext>
            </a:extLst>
          </p:cNvPr>
          <p:cNvSpPr/>
          <p:nvPr userDrawn="1"/>
        </p:nvSpPr>
        <p:spPr>
          <a:xfrm rot="10800000">
            <a:off x="-151767" y="188640"/>
            <a:ext cx="303534" cy="303534"/>
          </a:xfrm>
          <a:prstGeom prst="chord">
            <a:avLst>
              <a:gd name="adj1" fmla="val 5394944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F3E4028-706D-EFDD-DC4A-2C84986E6F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2828" y="1194842"/>
            <a:ext cx="4645025" cy="300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9525" indent="-9525" algn="l">
              <a:buNone/>
              <a:tabLst/>
              <a:defRPr lang="id-ID" sz="1600" dirty="0">
                <a:solidFill>
                  <a:schemeClr val="tx1"/>
                </a:solidFill>
                <a:latin typeface="+mn-lt"/>
              </a:defRPr>
            </a:lvl1pPr>
          </a:lstStyle>
          <a:p>
            <a:pPr marL="228600" lvl="0" indent="-228600"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342191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iffres cl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CDF942D4-DE04-7B98-1620-0FEB9CFB61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3352" y="1879907"/>
            <a:ext cx="1836204" cy="2582088"/>
          </a:xfrm>
          <a:custGeom>
            <a:avLst/>
            <a:gdLst>
              <a:gd name="connsiteX0" fmla="*/ 918102 w 1836204"/>
              <a:gd name="connsiteY0" fmla="*/ 0 h 2582088"/>
              <a:gd name="connsiteX1" fmla="*/ 1836204 w 1836204"/>
              <a:gd name="connsiteY1" fmla="*/ 918103 h 2582088"/>
              <a:gd name="connsiteX2" fmla="*/ 1836204 w 1836204"/>
              <a:gd name="connsiteY2" fmla="*/ 1663986 h 2582088"/>
              <a:gd name="connsiteX3" fmla="*/ 918102 w 1836204"/>
              <a:gd name="connsiteY3" fmla="*/ 2582088 h 2582088"/>
              <a:gd name="connsiteX4" fmla="*/ 0 w 1836204"/>
              <a:gd name="connsiteY4" fmla="*/ 1663986 h 2582088"/>
              <a:gd name="connsiteX5" fmla="*/ 0 w 1836204"/>
              <a:gd name="connsiteY5" fmla="*/ 918103 h 2582088"/>
              <a:gd name="connsiteX6" fmla="*/ 918102 w 1836204"/>
              <a:gd name="connsiteY6" fmla="*/ 0 h 258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6204" h="2582088">
                <a:moveTo>
                  <a:pt x="918102" y="0"/>
                </a:moveTo>
                <a:cubicBezTo>
                  <a:pt x="1425156" y="0"/>
                  <a:pt x="1836204" y="411048"/>
                  <a:pt x="1836204" y="918103"/>
                </a:cubicBezTo>
                <a:lnTo>
                  <a:pt x="1836204" y="1663986"/>
                </a:lnTo>
                <a:cubicBezTo>
                  <a:pt x="1836204" y="2171040"/>
                  <a:pt x="1425156" y="2582088"/>
                  <a:pt x="918102" y="2582088"/>
                </a:cubicBezTo>
                <a:cubicBezTo>
                  <a:pt x="411048" y="2582088"/>
                  <a:pt x="0" y="2171040"/>
                  <a:pt x="0" y="1663986"/>
                </a:cubicBezTo>
                <a:lnTo>
                  <a:pt x="0" y="918103"/>
                </a:lnTo>
                <a:cubicBezTo>
                  <a:pt x="0" y="411048"/>
                  <a:pt x="411048" y="0"/>
                  <a:pt x="918102" y="0"/>
                </a:cubicBezTo>
                <a:close/>
              </a:path>
            </a:pathLst>
          </a:custGeom>
          <a:noFill/>
          <a:ln w="50800">
            <a:solidFill>
              <a:schemeClr val="accent1"/>
            </a:solidFill>
          </a:ln>
        </p:spPr>
        <p:txBody>
          <a:bodyPr wrap="square" bIns="540000" anchor="b">
            <a:noAutofit/>
          </a:bodyPr>
          <a:lstStyle>
            <a:lvl1pPr marL="972000" indent="0" algn="l">
              <a:lnSpc>
                <a:spcPct val="90000"/>
              </a:lnSpc>
              <a:defRPr sz="1000" b="1">
                <a:noFill/>
              </a:defRPr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endParaRPr lang="fr-FR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E16ADC41-05C8-79AF-D51D-0FE0645A2B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43572" y="1879907"/>
            <a:ext cx="1836204" cy="2582088"/>
          </a:xfrm>
          <a:custGeom>
            <a:avLst/>
            <a:gdLst>
              <a:gd name="connsiteX0" fmla="*/ 918102 w 1836204"/>
              <a:gd name="connsiteY0" fmla="*/ 0 h 2582088"/>
              <a:gd name="connsiteX1" fmla="*/ 1836204 w 1836204"/>
              <a:gd name="connsiteY1" fmla="*/ 918103 h 2582088"/>
              <a:gd name="connsiteX2" fmla="*/ 1836204 w 1836204"/>
              <a:gd name="connsiteY2" fmla="*/ 1663986 h 2582088"/>
              <a:gd name="connsiteX3" fmla="*/ 918102 w 1836204"/>
              <a:gd name="connsiteY3" fmla="*/ 2582088 h 2582088"/>
              <a:gd name="connsiteX4" fmla="*/ 0 w 1836204"/>
              <a:gd name="connsiteY4" fmla="*/ 1663986 h 2582088"/>
              <a:gd name="connsiteX5" fmla="*/ 0 w 1836204"/>
              <a:gd name="connsiteY5" fmla="*/ 918103 h 2582088"/>
              <a:gd name="connsiteX6" fmla="*/ 918102 w 1836204"/>
              <a:gd name="connsiteY6" fmla="*/ 0 h 258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6204" h="2582088">
                <a:moveTo>
                  <a:pt x="918102" y="0"/>
                </a:moveTo>
                <a:cubicBezTo>
                  <a:pt x="1425156" y="0"/>
                  <a:pt x="1836204" y="411048"/>
                  <a:pt x="1836204" y="918103"/>
                </a:cubicBezTo>
                <a:lnTo>
                  <a:pt x="1836204" y="1663986"/>
                </a:lnTo>
                <a:cubicBezTo>
                  <a:pt x="1836204" y="2171040"/>
                  <a:pt x="1425156" y="2582088"/>
                  <a:pt x="918102" y="2582088"/>
                </a:cubicBezTo>
                <a:cubicBezTo>
                  <a:pt x="411048" y="2582088"/>
                  <a:pt x="0" y="2171040"/>
                  <a:pt x="0" y="1663986"/>
                </a:cubicBezTo>
                <a:lnTo>
                  <a:pt x="0" y="918103"/>
                </a:lnTo>
                <a:cubicBezTo>
                  <a:pt x="0" y="411048"/>
                  <a:pt x="411048" y="0"/>
                  <a:pt x="918102" y="0"/>
                </a:cubicBezTo>
                <a:close/>
              </a:path>
            </a:pathLst>
          </a:custGeom>
          <a:ln w="50800">
            <a:solidFill>
              <a:schemeClr val="accent1"/>
            </a:solidFill>
          </a:ln>
        </p:spPr>
        <p:txBody>
          <a:bodyPr wrap="square" bIns="540000" anchor="b">
            <a:noAutofit/>
          </a:bodyPr>
          <a:lstStyle>
            <a:lvl1pPr marL="972000" algn="l">
              <a:lnSpc>
                <a:spcPct val="90000"/>
              </a:lnSpc>
              <a:defRPr sz="1000" b="1">
                <a:noFill/>
              </a:defRPr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A0B68484-372E-D449-050D-82FCFE4D05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24456" y="1879907"/>
            <a:ext cx="1836204" cy="2582088"/>
          </a:xfrm>
          <a:custGeom>
            <a:avLst/>
            <a:gdLst>
              <a:gd name="connsiteX0" fmla="*/ 918102 w 1836204"/>
              <a:gd name="connsiteY0" fmla="*/ 0 h 2582088"/>
              <a:gd name="connsiteX1" fmla="*/ 1836204 w 1836204"/>
              <a:gd name="connsiteY1" fmla="*/ 918103 h 2582088"/>
              <a:gd name="connsiteX2" fmla="*/ 1836204 w 1836204"/>
              <a:gd name="connsiteY2" fmla="*/ 1663986 h 2582088"/>
              <a:gd name="connsiteX3" fmla="*/ 918102 w 1836204"/>
              <a:gd name="connsiteY3" fmla="*/ 2582088 h 2582088"/>
              <a:gd name="connsiteX4" fmla="*/ 0 w 1836204"/>
              <a:gd name="connsiteY4" fmla="*/ 1663986 h 2582088"/>
              <a:gd name="connsiteX5" fmla="*/ 0 w 1836204"/>
              <a:gd name="connsiteY5" fmla="*/ 918103 h 2582088"/>
              <a:gd name="connsiteX6" fmla="*/ 918102 w 1836204"/>
              <a:gd name="connsiteY6" fmla="*/ 0 h 258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6204" h="2582088">
                <a:moveTo>
                  <a:pt x="918102" y="0"/>
                </a:moveTo>
                <a:cubicBezTo>
                  <a:pt x="1425156" y="0"/>
                  <a:pt x="1836204" y="411048"/>
                  <a:pt x="1836204" y="918103"/>
                </a:cubicBezTo>
                <a:lnTo>
                  <a:pt x="1836204" y="1663986"/>
                </a:lnTo>
                <a:cubicBezTo>
                  <a:pt x="1836204" y="2171040"/>
                  <a:pt x="1425156" y="2582088"/>
                  <a:pt x="918102" y="2582088"/>
                </a:cubicBezTo>
                <a:cubicBezTo>
                  <a:pt x="411048" y="2582088"/>
                  <a:pt x="0" y="2171040"/>
                  <a:pt x="0" y="1663986"/>
                </a:cubicBezTo>
                <a:lnTo>
                  <a:pt x="0" y="918103"/>
                </a:lnTo>
                <a:cubicBezTo>
                  <a:pt x="0" y="411048"/>
                  <a:pt x="411048" y="0"/>
                  <a:pt x="918102" y="0"/>
                </a:cubicBezTo>
                <a:close/>
              </a:path>
            </a:pathLst>
          </a:custGeom>
          <a:ln w="50800">
            <a:solidFill>
              <a:schemeClr val="accent1"/>
            </a:solidFill>
          </a:ln>
        </p:spPr>
        <p:txBody>
          <a:bodyPr wrap="square" bIns="540000" anchor="b">
            <a:noAutofit/>
          </a:bodyPr>
          <a:lstStyle>
            <a:lvl1pPr marL="972000" algn="l">
              <a:lnSpc>
                <a:spcPct val="90000"/>
              </a:lnSpc>
              <a:defRPr sz="1000" b="1">
                <a:noFill/>
              </a:defRPr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endParaRPr lang="fr-FR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4FAC88AC-D884-9221-C421-23A1AF0061D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60103" y="1879907"/>
            <a:ext cx="1836204" cy="2582088"/>
          </a:xfrm>
          <a:custGeom>
            <a:avLst/>
            <a:gdLst>
              <a:gd name="connsiteX0" fmla="*/ 918102 w 1836204"/>
              <a:gd name="connsiteY0" fmla="*/ 0 h 2582088"/>
              <a:gd name="connsiteX1" fmla="*/ 1836204 w 1836204"/>
              <a:gd name="connsiteY1" fmla="*/ 918103 h 2582088"/>
              <a:gd name="connsiteX2" fmla="*/ 1836204 w 1836204"/>
              <a:gd name="connsiteY2" fmla="*/ 1663986 h 2582088"/>
              <a:gd name="connsiteX3" fmla="*/ 918102 w 1836204"/>
              <a:gd name="connsiteY3" fmla="*/ 2582088 h 2582088"/>
              <a:gd name="connsiteX4" fmla="*/ 0 w 1836204"/>
              <a:gd name="connsiteY4" fmla="*/ 1663986 h 2582088"/>
              <a:gd name="connsiteX5" fmla="*/ 0 w 1836204"/>
              <a:gd name="connsiteY5" fmla="*/ 918103 h 2582088"/>
              <a:gd name="connsiteX6" fmla="*/ 918102 w 1836204"/>
              <a:gd name="connsiteY6" fmla="*/ 0 h 258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6204" h="2582088">
                <a:moveTo>
                  <a:pt x="918102" y="0"/>
                </a:moveTo>
                <a:cubicBezTo>
                  <a:pt x="1425156" y="0"/>
                  <a:pt x="1836204" y="411048"/>
                  <a:pt x="1836204" y="918103"/>
                </a:cubicBezTo>
                <a:lnTo>
                  <a:pt x="1836204" y="1663986"/>
                </a:lnTo>
                <a:cubicBezTo>
                  <a:pt x="1836204" y="2171040"/>
                  <a:pt x="1425156" y="2582088"/>
                  <a:pt x="918102" y="2582088"/>
                </a:cubicBezTo>
                <a:cubicBezTo>
                  <a:pt x="411048" y="2582088"/>
                  <a:pt x="0" y="2171040"/>
                  <a:pt x="0" y="1663986"/>
                </a:cubicBezTo>
                <a:lnTo>
                  <a:pt x="0" y="918103"/>
                </a:lnTo>
                <a:cubicBezTo>
                  <a:pt x="0" y="411048"/>
                  <a:pt x="411048" y="0"/>
                  <a:pt x="918102" y="0"/>
                </a:cubicBezTo>
                <a:close/>
              </a:path>
            </a:pathLst>
          </a:custGeom>
          <a:ln w="50800">
            <a:solidFill>
              <a:schemeClr val="accent1"/>
            </a:solidFill>
          </a:ln>
        </p:spPr>
        <p:txBody>
          <a:bodyPr wrap="square" bIns="540000" anchor="b">
            <a:noAutofit/>
          </a:bodyPr>
          <a:lstStyle>
            <a:lvl1pPr marL="972000" algn="l">
              <a:lnSpc>
                <a:spcPct val="90000"/>
              </a:lnSpc>
              <a:defRPr sz="1000" b="1">
                <a:noFill/>
              </a:defRPr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endParaRPr lang="fr-FR"/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7A5A90EE-2707-4C22-9593-DD53D08B205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79612" y="1787015"/>
            <a:ext cx="1872000" cy="3852000"/>
          </a:xfrm>
          <a:custGeom>
            <a:avLst/>
            <a:gdLst>
              <a:gd name="connsiteX0" fmla="*/ 936000 w 1872000"/>
              <a:gd name="connsiteY0" fmla="*/ 0 h 3852000"/>
              <a:gd name="connsiteX1" fmla="*/ 1872000 w 1872000"/>
              <a:gd name="connsiteY1" fmla="*/ 936000 h 3852000"/>
              <a:gd name="connsiteX2" fmla="*/ 1872000 w 1872000"/>
              <a:gd name="connsiteY2" fmla="*/ 2916000 h 3852000"/>
              <a:gd name="connsiteX3" fmla="*/ 936000 w 1872000"/>
              <a:gd name="connsiteY3" fmla="*/ 3852000 h 3852000"/>
              <a:gd name="connsiteX4" fmla="*/ 0 w 1872000"/>
              <a:gd name="connsiteY4" fmla="*/ 2916000 h 3852000"/>
              <a:gd name="connsiteX5" fmla="*/ 0 w 1872000"/>
              <a:gd name="connsiteY5" fmla="*/ 936000 h 3852000"/>
              <a:gd name="connsiteX6" fmla="*/ 936000 w 1872000"/>
              <a:gd name="connsiteY6" fmla="*/ 0 h 385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2000" h="3852000">
                <a:moveTo>
                  <a:pt x="936000" y="0"/>
                </a:moveTo>
                <a:cubicBezTo>
                  <a:pt x="1452939" y="0"/>
                  <a:pt x="1872000" y="419061"/>
                  <a:pt x="1872000" y="936000"/>
                </a:cubicBezTo>
                <a:lnTo>
                  <a:pt x="1872000" y="2916000"/>
                </a:lnTo>
                <a:cubicBezTo>
                  <a:pt x="1872000" y="3432939"/>
                  <a:pt x="1452939" y="3852000"/>
                  <a:pt x="936000" y="3852000"/>
                </a:cubicBezTo>
                <a:cubicBezTo>
                  <a:pt x="419061" y="3852000"/>
                  <a:pt x="0" y="3432939"/>
                  <a:pt x="0" y="2916000"/>
                </a:cubicBezTo>
                <a:lnTo>
                  <a:pt x="0" y="936000"/>
                </a:lnTo>
                <a:cubicBezTo>
                  <a:pt x="0" y="419061"/>
                  <a:pt x="419061" y="0"/>
                  <a:pt x="936000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lIns="288000" tIns="108000" rIns="144000" bIns="108000" anchor="ctr">
            <a:noAutofit/>
          </a:bodyPr>
          <a:lstStyle>
            <a:lvl1pPr>
              <a:spcAft>
                <a:spcPts val="600"/>
              </a:spcAft>
              <a:defRPr sz="1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000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D7CCEB1-E84B-377A-5844-0CCEBD43CB2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44EEFFA-3711-4508-A387-DE94D88E561F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6" name="Espace réservé du texte 13">
            <a:extLst>
              <a:ext uri="{FF2B5EF4-FFF2-40B4-BE49-F238E27FC236}">
                <a16:creationId xmlns:a16="http://schemas.microsoft.com/office/drawing/2014/main" id="{457A5088-0C66-34FB-B0C2-7BCAD38C8C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104798" y="1879907"/>
            <a:ext cx="1836204" cy="2582088"/>
          </a:xfrm>
          <a:custGeom>
            <a:avLst/>
            <a:gdLst>
              <a:gd name="connsiteX0" fmla="*/ 918102 w 1836204"/>
              <a:gd name="connsiteY0" fmla="*/ 0 h 2582088"/>
              <a:gd name="connsiteX1" fmla="*/ 1836204 w 1836204"/>
              <a:gd name="connsiteY1" fmla="*/ 918103 h 2582088"/>
              <a:gd name="connsiteX2" fmla="*/ 1836204 w 1836204"/>
              <a:gd name="connsiteY2" fmla="*/ 1663986 h 2582088"/>
              <a:gd name="connsiteX3" fmla="*/ 918102 w 1836204"/>
              <a:gd name="connsiteY3" fmla="*/ 2582088 h 2582088"/>
              <a:gd name="connsiteX4" fmla="*/ 0 w 1836204"/>
              <a:gd name="connsiteY4" fmla="*/ 1663986 h 2582088"/>
              <a:gd name="connsiteX5" fmla="*/ 0 w 1836204"/>
              <a:gd name="connsiteY5" fmla="*/ 918103 h 2582088"/>
              <a:gd name="connsiteX6" fmla="*/ 918102 w 1836204"/>
              <a:gd name="connsiteY6" fmla="*/ 0 h 258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6204" h="2582088">
                <a:moveTo>
                  <a:pt x="918102" y="0"/>
                </a:moveTo>
                <a:cubicBezTo>
                  <a:pt x="1425156" y="0"/>
                  <a:pt x="1836204" y="411048"/>
                  <a:pt x="1836204" y="918103"/>
                </a:cubicBezTo>
                <a:lnTo>
                  <a:pt x="1836204" y="1663986"/>
                </a:lnTo>
                <a:cubicBezTo>
                  <a:pt x="1836204" y="2171040"/>
                  <a:pt x="1425156" y="2582088"/>
                  <a:pt x="918102" y="2582088"/>
                </a:cubicBezTo>
                <a:cubicBezTo>
                  <a:pt x="411048" y="2582088"/>
                  <a:pt x="0" y="2171040"/>
                  <a:pt x="0" y="1663986"/>
                </a:cubicBezTo>
                <a:lnTo>
                  <a:pt x="0" y="918103"/>
                </a:lnTo>
                <a:cubicBezTo>
                  <a:pt x="0" y="411048"/>
                  <a:pt x="411048" y="0"/>
                  <a:pt x="918102" y="0"/>
                </a:cubicBezTo>
                <a:close/>
              </a:path>
            </a:pathLst>
          </a:custGeom>
          <a:ln w="50800">
            <a:solidFill>
              <a:schemeClr val="accent1"/>
            </a:solidFill>
          </a:ln>
        </p:spPr>
        <p:txBody>
          <a:bodyPr wrap="square" bIns="540000" anchor="b">
            <a:noAutofit/>
          </a:bodyPr>
          <a:lstStyle>
            <a:lvl1pPr marL="972000" algn="l">
              <a:lnSpc>
                <a:spcPct val="90000"/>
              </a:lnSpc>
              <a:defRPr sz="1000" b="1">
                <a:noFill/>
              </a:defRPr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1E860DD-5C07-3D87-36BC-9756B1125E7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2520" y="255768"/>
            <a:ext cx="2233612" cy="169277"/>
          </a:xfrm>
          <a:prstGeom prst="rect">
            <a:avLst/>
          </a:prstGeom>
        </p:spPr>
        <p:txBody>
          <a:bodyPr/>
          <a:lstStyle>
            <a:lvl1pPr>
              <a:defRPr sz="1100" b="1">
                <a:latin typeface="+mj-lt"/>
              </a:defRPr>
            </a:lvl1pPr>
          </a:lstStyle>
          <a:p>
            <a:pPr lvl="0"/>
            <a:r>
              <a:rPr lang="fr-FR"/>
              <a:t>Titre du chapitre</a:t>
            </a:r>
          </a:p>
        </p:txBody>
      </p:sp>
      <p:sp>
        <p:nvSpPr>
          <p:cNvPr id="6" name="Corde 5">
            <a:extLst>
              <a:ext uri="{FF2B5EF4-FFF2-40B4-BE49-F238E27FC236}">
                <a16:creationId xmlns:a16="http://schemas.microsoft.com/office/drawing/2014/main" id="{D0E813BC-1C60-5B25-4A09-6CE19A17C226}"/>
              </a:ext>
            </a:extLst>
          </p:cNvPr>
          <p:cNvSpPr/>
          <p:nvPr userDrawn="1"/>
        </p:nvSpPr>
        <p:spPr>
          <a:xfrm rot="10800000">
            <a:off x="-151767" y="188640"/>
            <a:ext cx="303534" cy="303534"/>
          </a:xfrm>
          <a:prstGeom prst="chord">
            <a:avLst>
              <a:gd name="adj1" fmla="val 5394944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3">
            <a:extLst>
              <a:ext uri="{FF2B5EF4-FFF2-40B4-BE49-F238E27FC236}">
                <a16:creationId xmlns:a16="http://schemas.microsoft.com/office/drawing/2014/main" id="{64ED0E70-1A00-0C07-1E0C-9CB312B82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" y="502350"/>
            <a:ext cx="10693400" cy="387798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ACBC431-0C76-E948-97D7-DED8F74AC6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981075"/>
            <a:ext cx="10515600" cy="300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id-ID" sz="1600" dirty="0">
                <a:latin typeface="+mn-lt"/>
              </a:defRPr>
            </a:lvl1pPr>
          </a:lstStyle>
          <a:p>
            <a:pPr marL="228600" lvl="0" indent="-228600"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612635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uel">
    <p:bg>
      <p:bgPr>
        <a:solidFill>
          <a:srgbClr val="E8C8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0521CE2-9485-257F-9488-BA40F8FB0C66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696418" y="1285285"/>
            <a:ext cx="3429927" cy="4320000"/>
          </a:xfrm>
          <a:custGeom>
            <a:avLst/>
            <a:gdLst>
              <a:gd name="connsiteX0" fmla="*/ 1430157 w 2245380"/>
              <a:gd name="connsiteY0" fmla="*/ 0 h 3163201"/>
              <a:gd name="connsiteX1" fmla="*/ 2245380 w 2245380"/>
              <a:gd name="connsiteY1" fmla="*/ 0 h 3163201"/>
              <a:gd name="connsiteX2" fmla="*/ 2245380 w 2245380"/>
              <a:gd name="connsiteY2" fmla="*/ 3163201 h 3163201"/>
              <a:gd name="connsiteX3" fmla="*/ 1430157 w 2245380"/>
              <a:gd name="connsiteY3" fmla="*/ 3163201 h 3163201"/>
              <a:gd name="connsiteX4" fmla="*/ 1312863 w 2245380"/>
              <a:gd name="connsiteY4" fmla="*/ 3157891 h 3163201"/>
              <a:gd name="connsiteX5" fmla="*/ 1198314 w 2245380"/>
              <a:gd name="connsiteY5" fmla="*/ 3142338 h 3163201"/>
              <a:gd name="connsiteX6" fmla="*/ 1086508 w 2245380"/>
              <a:gd name="connsiteY6" fmla="*/ 3117303 h 3163201"/>
              <a:gd name="connsiteX7" fmla="*/ 978131 w 2245380"/>
              <a:gd name="connsiteY7" fmla="*/ 3082405 h 3163201"/>
              <a:gd name="connsiteX8" fmla="*/ 873527 w 2245380"/>
              <a:gd name="connsiteY8" fmla="*/ 3038782 h 3163201"/>
              <a:gd name="connsiteX9" fmla="*/ 773039 w 2245380"/>
              <a:gd name="connsiteY9" fmla="*/ 2986435 h 3163201"/>
              <a:gd name="connsiteX10" fmla="*/ 677010 w 2245380"/>
              <a:gd name="connsiteY10" fmla="*/ 2926122 h 3163201"/>
              <a:gd name="connsiteX11" fmla="*/ 585438 w 2245380"/>
              <a:gd name="connsiteY11" fmla="*/ 2857844 h 3163201"/>
              <a:gd name="connsiteX12" fmla="*/ 499355 w 2245380"/>
              <a:gd name="connsiteY12" fmla="*/ 2782358 h 3163201"/>
              <a:gd name="connsiteX13" fmla="*/ 419101 w 2245380"/>
              <a:gd name="connsiteY13" fmla="*/ 2700044 h 3163201"/>
              <a:gd name="connsiteX14" fmla="*/ 344335 w 2245380"/>
              <a:gd name="connsiteY14" fmla="*/ 2610902 h 3163201"/>
              <a:gd name="connsiteX15" fmla="*/ 276086 w 2245380"/>
              <a:gd name="connsiteY15" fmla="*/ 2515691 h 3163201"/>
              <a:gd name="connsiteX16" fmla="*/ 214352 w 2245380"/>
              <a:gd name="connsiteY16" fmla="*/ 2414791 h 3163201"/>
              <a:gd name="connsiteX17" fmla="*/ 159821 w 2245380"/>
              <a:gd name="connsiteY17" fmla="*/ 2308200 h 3163201"/>
              <a:gd name="connsiteX18" fmla="*/ 112492 w 2245380"/>
              <a:gd name="connsiteY18" fmla="*/ 2197057 h 3163201"/>
              <a:gd name="connsiteX19" fmla="*/ 73051 w 2245380"/>
              <a:gd name="connsiteY19" fmla="*/ 2081363 h 3163201"/>
              <a:gd name="connsiteX20" fmla="*/ 41841 w 2245380"/>
              <a:gd name="connsiteY20" fmla="*/ 1961496 h 3163201"/>
              <a:gd name="connsiteX21" fmla="*/ 18863 w 2245380"/>
              <a:gd name="connsiteY21" fmla="*/ 1838215 h 3163201"/>
              <a:gd name="connsiteX22" fmla="*/ 4801 w 2245380"/>
              <a:gd name="connsiteY22" fmla="*/ 1711141 h 3163201"/>
              <a:gd name="connsiteX23" fmla="*/ 0 w 2245380"/>
              <a:gd name="connsiteY23" fmla="*/ 1581411 h 3163201"/>
              <a:gd name="connsiteX24" fmla="*/ 4801 w 2245380"/>
              <a:gd name="connsiteY24" fmla="*/ 1451681 h 3163201"/>
              <a:gd name="connsiteX25" fmla="*/ 18863 w 2245380"/>
              <a:gd name="connsiteY25" fmla="*/ 1324987 h 3163201"/>
              <a:gd name="connsiteX26" fmla="*/ 41841 w 2245380"/>
              <a:gd name="connsiteY26" fmla="*/ 1201326 h 3163201"/>
              <a:gd name="connsiteX27" fmla="*/ 73051 w 2245380"/>
              <a:gd name="connsiteY27" fmla="*/ 1081838 h 3163201"/>
              <a:gd name="connsiteX28" fmla="*/ 112492 w 2245380"/>
              <a:gd name="connsiteY28" fmla="*/ 965765 h 3163201"/>
              <a:gd name="connsiteX29" fmla="*/ 159821 w 2245380"/>
              <a:gd name="connsiteY29" fmla="*/ 854622 h 3163201"/>
              <a:gd name="connsiteX30" fmla="*/ 214352 w 2245380"/>
              <a:gd name="connsiteY30" fmla="*/ 748411 h 3163201"/>
              <a:gd name="connsiteX31" fmla="*/ 276086 w 2245380"/>
              <a:gd name="connsiteY31" fmla="*/ 647510 h 3163201"/>
              <a:gd name="connsiteX32" fmla="*/ 344335 w 2245380"/>
              <a:gd name="connsiteY32" fmla="*/ 552299 h 3163201"/>
              <a:gd name="connsiteX33" fmla="*/ 419101 w 2245380"/>
              <a:gd name="connsiteY33" fmla="*/ 463157 h 3163201"/>
              <a:gd name="connsiteX34" fmla="*/ 499355 w 2245380"/>
              <a:gd name="connsiteY34" fmla="*/ 380843 h 3163201"/>
              <a:gd name="connsiteX35" fmla="*/ 585438 w 2245380"/>
              <a:gd name="connsiteY35" fmla="*/ 304978 h 3163201"/>
              <a:gd name="connsiteX36" fmla="*/ 677010 w 2245380"/>
              <a:gd name="connsiteY36" fmla="*/ 237079 h 3163201"/>
              <a:gd name="connsiteX37" fmla="*/ 773039 w 2245380"/>
              <a:gd name="connsiteY37" fmla="*/ 176387 h 3163201"/>
              <a:gd name="connsiteX38" fmla="*/ 873527 w 2245380"/>
              <a:gd name="connsiteY38" fmla="*/ 124419 h 3163201"/>
              <a:gd name="connsiteX39" fmla="*/ 978131 w 2245380"/>
              <a:gd name="connsiteY39" fmla="*/ 80796 h 3163201"/>
              <a:gd name="connsiteX40" fmla="*/ 1086508 w 2245380"/>
              <a:gd name="connsiteY40" fmla="*/ 45898 h 3163201"/>
              <a:gd name="connsiteX41" fmla="*/ 1198314 w 2245380"/>
              <a:gd name="connsiteY41" fmla="*/ 20863 h 3163201"/>
              <a:gd name="connsiteX42" fmla="*/ 1312863 w 2245380"/>
              <a:gd name="connsiteY42" fmla="*/ 5311 h 3163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245380" h="3163201">
                <a:moveTo>
                  <a:pt x="1430157" y="0"/>
                </a:moveTo>
                <a:lnTo>
                  <a:pt x="2245380" y="0"/>
                </a:lnTo>
                <a:lnTo>
                  <a:pt x="2245380" y="3163201"/>
                </a:lnTo>
                <a:lnTo>
                  <a:pt x="1430157" y="3163201"/>
                </a:lnTo>
                <a:lnTo>
                  <a:pt x="1312863" y="3157891"/>
                </a:lnTo>
                <a:lnTo>
                  <a:pt x="1198314" y="3142338"/>
                </a:lnTo>
                <a:lnTo>
                  <a:pt x="1086508" y="3117303"/>
                </a:lnTo>
                <a:lnTo>
                  <a:pt x="978131" y="3082405"/>
                </a:lnTo>
                <a:lnTo>
                  <a:pt x="873527" y="3038782"/>
                </a:lnTo>
                <a:lnTo>
                  <a:pt x="773039" y="2986435"/>
                </a:lnTo>
                <a:lnTo>
                  <a:pt x="677010" y="2926122"/>
                </a:lnTo>
                <a:lnTo>
                  <a:pt x="585438" y="2857844"/>
                </a:lnTo>
                <a:lnTo>
                  <a:pt x="499355" y="2782358"/>
                </a:lnTo>
                <a:lnTo>
                  <a:pt x="419101" y="2700044"/>
                </a:lnTo>
                <a:lnTo>
                  <a:pt x="344335" y="2610902"/>
                </a:lnTo>
                <a:lnTo>
                  <a:pt x="276086" y="2515691"/>
                </a:lnTo>
                <a:lnTo>
                  <a:pt x="214352" y="2414791"/>
                </a:lnTo>
                <a:lnTo>
                  <a:pt x="159821" y="2308200"/>
                </a:lnTo>
                <a:lnTo>
                  <a:pt x="112492" y="2197057"/>
                </a:lnTo>
                <a:lnTo>
                  <a:pt x="73051" y="2081363"/>
                </a:lnTo>
                <a:lnTo>
                  <a:pt x="41841" y="1961496"/>
                </a:lnTo>
                <a:lnTo>
                  <a:pt x="18863" y="1838215"/>
                </a:lnTo>
                <a:lnTo>
                  <a:pt x="4801" y="1711141"/>
                </a:lnTo>
                <a:lnTo>
                  <a:pt x="0" y="1581411"/>
                </a:lnTo>
                <a:lnTo>
                  <a:pt x="4801" y="1451681"/>
                </a:lnTo>
                <a:lnTo>
                  <a:pt x="18863" y="1324987"/>
                </a:lnTo>
                <a:lnTo>
                  <a:pt x="41841" y="1201326"/>
                </a:lnTo>
                <a:lnTo>
                  <a:pt x="73051" y="1081838"/>
                </a:lnTo>
                <a:lnTo>
                  <a:pt x="112492" y="965765"/>
                </a:lnTo>
                <a:lnTo>
                  <a:pt x="159821" y="854622"/>
                </a:lnTo>
                <a:lnTo>
                  <a:pt x="214352" y="748411"/>
                </a:lnTo>
                <a:lnTo>
                  <a:pt x="276086" y="647510"/>
                </a:lnTo>
                <a:lnTo>
                  <a:pt x="344335" y="552299"/>
                </a:lnTo>
                <a:lnTo>
                  <a:pt x="419101" y="463157"/>
                </a:lnTo>
                <a:lnTo>
                  <a:pt x="499355" y="380843"/>
                </a:lnTo>
                <a:lnTo>
                  <a:pt x="585438" y="304978"/>
                </a:lnTo>
                <a:lnTo>
                  <a:pt x="677010" y="237079"/>
                </a:lnTo>
                <a:lnTo>
                  <a:pt x="773039" y="176387"/>
                </a:lnTo>
                <a:lnTo>
                  <a:pt x="873527" y="124419"/>
                </a:lnTo>
                <a:lnTo>
                  <a:pt x="978131" y="80796"/>
                </a:lnTo>
                <a:lnTo>
                  <a:pt x="1086508" y="45898"/>
                </a:lnTo>
                <a:lnTo>
                  <a:pt x="1198314" y="20863"/>
                </a:lnTo>
                <a:lnTo>
                  <a:pt x="1312863" y="531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540000" tIns="108000" bIns="108000" anchor="ctr">
            <a:noAutofit/>
          </a:bodyPr>
          <a:lstStyle>
            <a:lvl1pPr algn="l">
              <a:spcAft>
                <a:spcPts val="600"/>
              </a:spcAft>
              <a:defRPr sz="30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l">
              <a:defRPr sz="16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Niveau 1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0" name="Espace réservé pour une image  9">
            <a:extLst>
              <a:ext uri="{FF2B5EF4-FFF2-40B4-BE49-F238E27FC236}">
                <a16:creationId xmlns:a16="http://schemas.microsoft.com/office/drawing/2014/main" id="{0883190C-0451-5D8F-957B-494DB71A0CC4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085019" y="1285284"/>
            <a:ext cx="7411580" cy="4320000"/>
          </a:xfrm>
          <a:custGeom>
            <a:avLst/>
            <a:gdLst>
              <a:gd name="connsiteX0" fmla="*/ 0 w 7411580"/>
              <a:gd name="connsiteY0" fmla="*/ 0 h 4320000"/>
              <a:gd name="connsiteX1" fmla="*/ 5294288 w 7411580"/>
              <a:gd name="connsiteY1" fmla="*/ 0 h 4320000"/>
              <a:gd name="connsiteX2" fmla="*/ 7411580 w 7411580"/>
              <a:gd name="connsiteY2" fmla="*/ 2160000 h 4320000"/>
              <a:gd name="connsiteX3" fmla="*/ 5294288 w 7411580"/>
              <a:gd name="connsiteY3" fmla="*/ 4320000 h 4320000"/>
              <a:gd name="connsiteX4" fmla="*/ 0 w 7411580"/>
              <a:gd name="connsiteY4" fmla="*/ 4320000 h 43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11580" h="4320000">
                <a:moveTo>
                  <a:pt x="0" y="0"/>
                </a:moveTo>
                <a:lnTo>
                  <a:pt x="5294288" y="0"/>
                </a:lnTo>
                <a:cubicBezTo>
                  <a:pt x="6463636" y="0"/>
                  <a:pt x="7411580" y="967065"/>
                  <a:pt x="7411580" y="2160000"/>
                </a:cubicBezTo>
                <a:cubicBezTo>
                  <a:pt x="7411580" y="3352935"/>
                  <a:pt x="6463636" y="4320000"/>
                  <a:pt x="5294288" y="4320000"/>
                </a:cubicBezTo>
                <a:lnTo>
                  <a:pt x="0" y="4320000"/>
                </a:lnTo>
                <a:close/>
              </a:path>
            </a:pathLst>
          </a:custGeom>
          <a:pattFill prst="openDmnd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txBody>
          <a:bodyPr wrap="square" bIns="900000" anchor="ctr">
            <a:noAutofit/>
          </a:bodyPr>
          <a:lstStyle>
            <a:lvl1pPr algn="ctr">
              <a:defRPr sz="1200">
                <a:sym typeface="Symbol" panose="05050102010706020507" pitchFamily="18" charset="2"/>
              </a:defRPr>
            </a:lvl1pPr>
          </a:lstStyle>
          <a:p>
            <a:r>
              <a:rPr lang="fr-FR"/>
              <a:t>Cliquez ici pour insérer une image</a:t>
            </a:r>
            <a:br>
              <a:rPr lang="fr-FR"/>
            </a:br>
            <a:r>
              <a:rPr lang="fr-FR"/>
              <a:t>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DD9F5B5-C294-510B-811E-9DEFAC674E1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44EEFFA-3711-4508-A387-DE94D88E561F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7A50FFD0-98B4-395E-A76A-57A5523BCF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2520" y="255768"/>
            <a:ext cx="2233612" cy="169277"/>
          </a:xfrm>
          <a:prstGeom prst="rect">
            <a:avLst/>
          </a:prstGeom>
        </p:spPr>
        <p:txBody>
          <a:bodyPr/>
          <a:lstStyle>
            <a:lvl1pPr>
              <a:defRPr sz="1100" b="1">
                <a:latin typeface="+mj-lt"/>
              </a:defRPr>
            </a:lvl1pPr>
          </a:lstStyle>
          <a:p>
            <a:pPr lvl="0"/>
            <a:r>
              <a:rPr lang="fr-FR"/>
              <a:t>Titre du chapitre</a:t>
            </a:r>
          </a:p>
        </p:txBody>
      </p:sp>
      <p:sp>
        <p:nvSpPr>
          <p:cNvPr id="4" name="Corde 3">
            <a:extLst>
              <a:ext uri="{FF2B5EF4-FFF2-40B4-BE49-F238E27FC236}">
                <a16:creationId xmlns:a16="http://schemas.microsoft.com/office/drawing/2014/main" id="{1552D7EF-306B-5664-1DC8-9BD659F05E1C}"/>
              </a:ext>
            </a:extLst>
          </p:cNvPr>
          <p:cNvSpPr/>
          <p:nvPr userDrawn="1"/>
        </p:nvSpPr>
        <p:spPr>
          <a:xfrm rot="10800000">
            <a:off x="-151767" y="188640"/>
            <a:ext cx="303534" cy="303534"/>
          </a:xfrm>
          <a:prstGeom prst="chord">
            <a:avLst>
              <a:gd name="adj1" fmla="val 5394944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1487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sue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0521CE2-9485-257F-9488-BA40F8FB0C66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696418" y="1285285"/>
            <a:ext cx="3429927" cy="4320000"/>
          </a:xfrm>
          <a:custGeom>
            <a:avLst/>
            <a:gdLst>
              <a:gd name="connsiteX0" fmla="*/ 1430157 w 2245380"/>
              <a:gd name="connsiteY0" fmla="*/ 0 h 3163201"/>
              <a:gd name="connsiteX1" fmla="*/ 2245380 w 2245380"/>
              <a:gd name="connsiteY1" fmla="*/ 0 h 3163201"/>
              <a:gd name="connsiteX2" fmla="*/ 2245380 w 2245380"/>
              <a:gd name="connsiteY2" fmla="*/ 3163201 h 3163201"/>
              <a:gd name="connsiteX3" fmla="*/ 1430157 w 2245380"/>
              <a:gd name="connsiteY3" fmla="*/ 3163201 h 3163201"/>
              <a:gd name="connsiteX4" fmla="*/ 1312863 w 2245380"/>
              <a:gd name="connsiteY4" fmla="*/ 3157891 h 3163201"/>
              <a:gd name="connsiteX5" fmla="*/ 1198314 w 2245380"/>
              <a:gd name="connsiteY5" fmla="*/ 3142338 h 3163201"/>
              <a:gd name="connsiteX6" fmla="*/ 1086508 w 2245380"/>
              <a:gd name="connsiteY6" fmla="*/ 3117303 h 3163201"/>
              <a:gd name="connsiteX7" fmla="*/ 978131 w 2245380"/>
              <a:gd name="connsiteY7" fmla="*/ 3082405 h 3163201"/>
              <a:gd name="connsiteX8" fmla="*/ 873527 w 2245380"/>
              <a:gd name="connsiteY8" fmla="*/ 3038782 h 3163201"/>
              <a:gd name="connsiteX9" fmla="*/ 773039 w 2245380"/>
              <a:gd name="connsiteY9" fmla="*/ 2986435 h 3163201"/>
              <a:gd name="connsiteX10" fmla="*/ 677010 w 2245380"/>
              <a:gd name="connsiteY10" fmla="*/ 2926122 h 3163201"/>
              <a:gd name="connsiteX11" fmla="*/ 585438 w 2245380"/>
              <a:gd name="connsiteY11" fmla="*/ 2857844 h 3163201"/>
              <a:gd name="connsiteX12" fmla="*/ 499355 w 2245380"/>
              <a:gd name="connsiteY12" fmla="*/ 2782358 h 3163201"/>
              <a:gd name="connsiteX13" fmla="*/ 419101 w 2245380"/>
              <a:gd name="connsiteY13" fmla="*/ 2700044 h 3163201"/>
              <a:gd name="connsiteX14" fmla="*/ 344335 w 2245380"/>
              <a:gd name="connsiteY14" fmla="*/ 2610902 h 3163201"/>
              <a:gd name="connsiteX15" fmla="*/ 276086 w 2245380"/>
              <a:gd name="connsiteY15" fmla="*/ 2515691 h 3163201"/>
              <a:gd name="connsiteX16" fmla="*/ 214352 w 2245380"/>
              <a:gd name="connsiteY16" fmla="*/ 2414791 h 3163201"/>
              <a:gd name="connsiteX17" fmla="*/ 159821 w 2245380"/>
              <a:gd name="connsiteY17" fmla="*/ 2308200 h 3163201"/>
              <a:gd name="connsiteX18" fmla="*/ 112492 w 2245380"/>
              <a:gd name="connsiteY18" fmla="*/ 2197057 h 3163201"/>
              <a:gd name="connsiteX19" fmla="*/ 73051 w 2245380"/>
              <a:gd name="connsiteY19" fmla="*/ 2081363 h 3163201"/>
              <a:gd name="connsiteX20" fmla="*/ 41841 w 2245380"/>
              <a:gd name="connsiteY20" fmla="*/ 1961496 h 3163201"/>
              <a:gd name="connsiteX21" fmla="*/ 18863 w 2245380"/>
              <a:gd name="connsiteY21" fmla="*/ 1838215 h 3163201"/>
              <a:gd name="connsiteX22" fmla="*/ 4801 w 2245380"/>
              <a:gd name="connsiteY22" fmla="*/ 1711141 h 3163201"/>
              <a:gd name="connsiteX23" fmla="*/ 0 w 2245380"/>
              <a:gd name="connsiteY23" fmla="*/ 1581411 h 3163201"/>
              <a:gd name="connsiteX24" fmla="*/ 4801 w 2245380"/>
              <a:gd name="connsiteY24" fmla="*/ 1451681 h 3163201"/>
              <a:gd name="connsiteX25" fmla="*/ 18863 w 2245380"/>
              <a:gd name="connsiteY25" fmla="*/ 1324987 h 3163201"/>
              <a:gd name="connsiteX26" fmla="*/ 41841 w 2245380"/>
              <a:gd name="connsiteY26" fmla="*/ 1201326 h 3163201"/>
              <a:gd name="connsiteX27" fmla="*/ 73051 w 2245380"/>
              <a:gd name="connsiteY27" fmla="*/ 1081838 h 3163201"/>
              <a:gd name="connsiteX28" fmla="*/ 112492 w 2245380"/>
              <a:gd name="connsiteY28" fmla="*/ 965765 h 3163201"/>
              <a:gd name="connsiteX29" fmla="*/ 159821 w 2245380"/>
              <a:gd name="connsiteY29" fmla="*/ 854622 h 3163201"/>
              <a:gd name="connsiteX30" fmla="*/ 214352 w 2245380"/>
              <a:gd name="connsiteY30" fmla="*/ 748411 h 3163201"/>
              <a:gd name="connsiteX31" fmla="*/ 276086 w 2245380"/>
              <a:gd name="connsiteY31" fmla="*/ 647510 h 3163201"/>
              <a:gd name="connsiteX32" fmla="*/ 344335 w 2245380"/>
              <a:gd name="connsiteY32" fmla="*/ 552299 h 3163201"/>
              <a:gd name="connsiteX33" fmla="*/ 419101 w 2245380"/>
              <a:gd name="connsiteY33" fmla="*/ 463157 h 3163201"/>
              <a:gd name="connsiteX34" fmla="*/ 499355 w 2245380"/>
              <a:gd name="connsiteY34" fmla="*/ 380843 h 3163201"/>
              <a:gd name="connsiteX35" fmla="*/ 585438 w 2245380"/>
              <a:gd name="connsiteY35" fmla="*/ 304978 h 3163201"/>
              <a:gd name="connsiteX36" fmla="*/ 677010 w 2245380"/>
              <a:gd name="connsiteY36" fmla="*/ 237079 h 3163201"/>
              <a:gd name="connsiteX37" fmla="*/ 773039 w 2245380"/>
              <a:gd name="connsiteY37" fmla="*/ 176387 h 3163201"/>
              <a:gd name="connsiteX38" fmla="*/ 873527 w 2245380"/>
              <a:gd name="connsiteY38" fmla="*/ 124419 h 3163201"/>
              <a:gd name="connsiteX39" fmla="*/ 978131 w 2245380"/>
              <a:gd name="connsiteY39" fmla="*/ 80796 h 3163201"/>
              <a:gd name="connsiteX40" fmla="*/ 1086508 w 2245380"/>
              <a:gd name="connsiteY40" fmla="*/ 45898 h 3163201"/>
              <a:gd name="connsiteX41" fmla="*/ 1198314 w 2245380"/>
              <a:gd name="connsiteY41" fmla="*/ 20863 h 3163201"/>
              <a:gd name="connsiteX42" fmla="*/ 1312863 w 2245380"/>
              <a:gd name="connsiteY42" fmla="*/ 5311 h 3163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245380" h="3163201">
                <a:moveTo>
                  <a:pt x="1430157" y="0"/>
                </a:moveTo>
                <a:lnTo>
                  <a:pt x="2245380" y="0"/>
                </a:lnTo>
                <a:lnTo>
                  <a:pt x="2245380" y="3163201"/>
                </a:lnTo>
                <a:lnTo>
                  <a:pt x="1430157" y="3163201"/>
                </a:lnTo>
                <a:lnTo>
                  <a:pt x="1312863" y="3157891"/>
                </a:lnTo>
                <a:lnTo>
                  <a:pt x="1198314" y="3142338"/>
                </a:lnTo>
                <a:lnTo>
                  <a:pt x="1086508" y="3117303"/>
                </a:lnTo>
                <a:lnTo>
                  <a:pt x="978131" y="3082405"/>
                </a:lnTo>
                <a:lnTo>
                  <a:pt x="873527" y="3038782"/>
                </a:lnTo>
                <a:lnTo>
                  <a:pt x="773039" y="2986435"/>
                </a:lnTo>
                <a:lnTo>
                  <a:pt x="677010" y="2926122"/>
                </a:lnTo>
                <a:lnTo>
                  <a:pt x="585438" y="2857844"/>
                </a:lnTo>
                <a:lnTo>
                  <a:pt x="499355" y="2782358"/>
                </a:lnTo>
                <a:lnTo>
                  <a:pt x="419101" y="2700044"/>
                </a:lnTo>
                <a:lnTo>
                  <a:pt x="344335" y="2610902"/>
                </a:lnTo>
                <a:lnTo>
                  <a:pt x="276086" y="2515691"/>
                </a:lnTo>
                <a:lnTo>
                  <a:pt x="214352" y="2414791"/>
                </a:lnTo>
                <a:lnTo>
                  <a:pt x="159821" y="2308200"/>
                </a:lnTo>
                <a:lnTo>
                  <a:pt x="112492" y="2197057"/>
                </a:lnTo>
                <a:lnTo>
                  <a:pt x="73051" y="2081363"/>
                </a:lnTo>
                <a:lnTo>
                  <a:pt x="41841" y="1961496"/>
                </a:lnTo>
                <a:lnTo>
                  <a:pt x="18863" y="1838215"/>
                </a:lnTo>
                <a:lnTo>
                  <a:pt x="4801" y="1711141"/>
                </a:lnTo>
                <a:lnTo>
                  <a:pt x="0" y="1581411"/>
                </a:lnTo>
                <a:lnTo>
                  <a:pt x="4801" y="1451681"/>
                </a:lnTo>
                <a:lnTo>
                  <a:pt x="18863" y="1324987"/>
                </a:lnTo>
                <a:lnTo>
                  <a:pt x="41841" y="1201326"/>
                </a:lnTo>
                <a:lnTo>
                  <a:pt x="73051" y="1081838"/>
                </a:lnTo>
                <a:lnTo>
                  <a:pt x="112492" y="965765"/>
                </a:lnTo>
                <a:lnTo>
                  <a:pt x="159821" y="854622"/>
                </a:lnTo>
                <a:lnTo>
                  <a:pt x="214352" y="748411"/>
                </a:lnTo>
                <a:lnTo>
                  <a:pt x="276086" y="647510"/>
                </a:lnTo>
                <a:lnTo>
                  <a:pt x="344335" y="552299"/>
                </a:lnTo>
                <a:lnTo>
                  <a:pt x="419101" y="463157"/>
                </a:lnTo>
                <a:lnTo>
                  <a:pt x="499355" y="380843"/>
                </a:lnTo>
                <a:lnTo>
                  <a:pt x="585438" y="304978"/>
                </a:lnTo>
                <a:lnTo>
                  <a:pt x="677010" y="237079"/>
                </a:lnTo>
                <a:lnTo>
                  <a:pt x="773039" y="176387"/>
                </a:lnTo>
                <a:lnTo>
                  <a:pt x="873527" y="124419"/>
                </a:lnTo>
                <a:lnTo>
                  <a:pt x="978131" y="80796"/>
                </a:lnTo>
                <a:lnTo>
                  <a:pt x="1086508" y="45898"/>
                </a:lnTo>
                <a:lnTo>
                  <a:pt x="1198314" y="20863"/>
                </a:lnTo>
                <a:lnTo>
                  <a:pt x="1312863" y="531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wrap="square" lIns="540000" tIns="108000" bIns="108000" anchor="ctr">
            <a:noAutofit/>
          </a:bodyPr>
          <a:lstStyle>
            <a:lvl1pPr algn="l">
              <a:spcAft>
                <a:spcPts val="600"/>
              </a:spcAft>
              <a:defRPr sz="30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l">
              <a:defRPr sz="16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Niveau 1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0" name="Espace réservé pour une image  9">
            <a:extLst>
              <a:ext uri="{FF2B5EF4-FFF2-40B4-BE49-F238E27FC236}">
                <a16:creationId xmlns:a16="http://schemas.microsoft.com/office/drawing/2014/main" id="{0883190C-0451-5D8F-957B-494DB71A0CC4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085019" y="1285284"/>
            <a:ext cx="7411580" cy="4320000"/>
          </a:xfrm>
          <a:custGeom>
            <a:avLst/>
            <a:gdLst>
              <a:gd name="connsiteX0" fmla="*/ 0 w 7411580"/>
              <a:gd name="connsiteY0" fmla="*/ 0 h 4320000"/>
              <a:gd name="connsiteX1" fmla="*/ 5294288 w 7411580"/>
              <a:gd name="connsiteY1" fmla="*/ 0 h 4320000"/>
              <a:gd name="connsiteX2" fmla="*/ 7411580 w 7411580"/>
              <a:gd name="connsiteY2" fmla="*/ 2160000 h 4320000"/>
              <a:gd name="connsiteX3" fmla="*/ 5294288 w 7411580"/>
              <a:gd name="connsiteY3" fmla="*/ 4320000 h 4320000"/>
              <a:gd name="connsiteX4" fmla="*/ 0 w 7411580"/>
              <a:gd name="connsiteY4" fmla="*/ 4320000 h 43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11580" h="4320000">
                <a:moveTo>
                  <a:pt x="0" y="0"/>
                </a:moveTo>
                <a:lnTo>
                  <a:pt x="5294288" y="0"/>
                </a:lnTo>
                <a:cubicBezTo>
                  <a:pt x="6463636" y="0"/>
                  <a:pt x="7411580" y="967065"/>
                  <a:pt x="7411580" y="2160000"/>
                </a:cubicBezTo>
                <a:cubicBezTo>
                  <a:pt x="7411580" y="3352935"/>
                  <a:pt x="6463636" y="4320000"/>
                  <a:pt x="5294288" y="4320000"/>
                </a:cubicBezTo>
                <a:lnTo>
                  <a:pt x="0" y="4320000"/>
                </a:lnTo>
                <a:close/>
              </a:path>
            </a:pathLst>
          </a:custGeom>
          <a:pattFill prst="openDmnd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txBody>
          <a:bodyPr wrap="square" bIns="900000" anchor="ctr">
            <a:noAutofit/>
          </a:bodyPr>
          <a:lstStyle>
            <a:lvl1pPr algn="ctr">
              <a:defRPr sz="1200">
                <a:sym typeface="Symbol" panose="05050102010706020507" pitchFamily="18" charset="2"/>
              </a:defRPr>
            </a:lvl1pPr>
          </a:lstStyle>
          <a:p>
            <a:r>
              <a:rPr lang="fr-FR"/>
              <a:t>Cliquez ici pour insérer une image</a:t>
            </a:r>
            <a:br>
              <a:rPr lang="fr-FR"/>
            </a:br>
            <a:r>
              <a:rPr lang="fr-FR"/>
              <a:t>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DD9F5B5-C294-510B-811E-9DEFAC674E1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44EEFFA-3711-4508-A387-DE94D88E561F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E9F3B9B6-DA0C-47A1-6ED1-521046441E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2520" y="255768"/>
            <a:ext cx="2233612" cy="169277"/>
          </a:xfrm>
          <a:prstGeom prst="rect">
            <a:avLst/>
          </a:prstGeom>
        </p:spPr>
        <p:txBody>
          <a:bodyPr/>
          <a:lstStyle>
            <a:lvl1pPr>
              <a:defRPr sz="11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fr-FR"/>
              <a:t>Titre du chapitre</a:t>
            </a:r>
          </a:p>
        </p:txBody>
      </p:sp>
      <p:sp>
        <p:nvSpPr>
          <p:cNvPr id="5" name="Corde 4">
            <a:extLst>
              <a:ext uri="{FF2B5EF4-FFF2-40B4-BE49-F238E27FC236}">
                <a16:creationId xmlns:a16="http://schemas.microsoft.com/office/drawing/2014/main" id="{C7008CCB-CADE-7AEE-C743-3C9FAA4F4860}"/>
              </a:ext>
            </a:extLst>
          </p:cNvPr>
          <p:cNvSpPr/>
          <p:nvPr userDrawn="1"/>
        </p:nvSpPr>
        <p:spPr>
          <a:xfrm rot="10800000">
            <a:off x="-151767" y="188640"/>
            <a:ext cx="303534" cy="303534"/>
          </a:xfrm>
          <a:prstGeom prst="chord">
            <a:avLst>
              <a:gd name="adj1" fmla="val 5394944"/>
              <a:gd name="adj2" fmla="val 1620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6710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9300" y="502350"/>
            <a:ext cx="10693400" cy="387798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34D2808-5734-3E98-10FE-F5ABAF610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EFFA-3711-4508-A387-DE94D88E561F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4" name="Espace réservé du texte 7">
            <a:extLst>
              <a:ext uri="{FF2B5EF4-FFF2-40B4-BE49-F238E27FC236}">
                <a16:creationId xmlns:a16="http://schemas.microsoft.com/office/drawing/2014/main" id="{AA156182-B5FE-EDD8-4B30-B0D0F79597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9300" y="1102543"/>
            <a:ext cx="10693400" cy="47089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0ABE6E0-2E52-F328-A61C-25645B33D1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2520" y="255768"/>
            <a:ext cx="2233612" cy="169277"/>
          </a:xfrm>
          <a:prstGeom prst="rect">
            <a:avLst/>
          </a:prstGeom>
        </p:spPr>
        <p:txBody>
          <a:bodyPr/>
          <a:lstStyle>
            <a:lvl1pPr>
              <a:defRPr sz="1100" b="1">
                <a:latin typeface="+mj-lt"/>
              </a:defRPr>
            </a:lvl1pPr>
          </a:lstStyle>
          <a:p>
            <a:pPr lvl="0"/>
            <a:r>
              <a:rPr lang="fr-FR"/>
              <a:t>Titre du chapitre</a:t>
            </a:r>
          </a:p>
        </p:txBody>
      </p:sp>
      <p:sp>
        <p:nvSpPr>
          <p:cNvPr id="6" name="Corde 5">
            <a:extLst>
              <a:ext uri="{FF2B5EF4-FFF2-40B4-BE49-F238E27FC236}">
                <a16:creationId xmlns:a16="http://schemas.microsoft.com/office/drawing/2014/main" id="{E7F563F9-98A9-A1A2-616C-807A58B08C68}"/>
              </a:ext>
            </a:extLst>
          </p:cNvPr>
          <p:cNvSpPr/>
          <p:nvPr userDrawn="1"/>
        </p:nvSpPr>
        <p:spPr>
          <a:xfrm rot="10800000">
            <a:off x="-151767" y="188640"/>
            <a:ext cx="303534" cy="303534"/>
          </a:xfrm>
          <a:prstGeom prst="chord">
            <a:avLst>
              <a:gd name="adj1" fmla="val 5394944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95424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60FF7E16-BD56-2094-699A-A7279FEB5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"/>
          <a:stretch/>
        </p:blipFill>
        <p:spPr>
          <a:xfrm>
            <a:off x="-9456" y="0"/>
            <a:ext cx="5701672" cy="6867428"/>
          </a:xfrm>
          <a:prstGeom prst="rect">
            <a:avLst/>
          </a:prstGeo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5F434087-D6D7-8543-9E71-4D1C2B85033E}"/>
              </a:ext>
            </a:extLst>
          </p:cNvPr>
          <p:cNvSpPr/>
          <p:nvPr userDrawn="1"/>
        </p:nvSpPr>
        <p:spPr>
          <a:xfrm>
            <a:off x="5529632" y="2551497"/>
            <a:ext cx="329799" cy="175500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2F0FF77-9F82-4130-98B5-D2D80AFE559D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DAA5EE-80FD-4588-BAF2-E7D6E681434A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>
              <a:solidFill>
                <a:schemeClr val="bg1"/>
              </a:solidFill>
            </a:endParaRPr>
          </a:p>
        </p:txBody>
      </p:sp>
      <p:sp>
        <p:nvSpPr>
          <p:cNvPr id="5" name="Espace réservé du texte 7">
            <a:extLst>
              <a:ext uri="{FF2B5EF4-FFF2-40B4-BE49-F238E27FC236}">
                <a16:creationId xmlns:a16="http://schemas.microsoft.com/office/drawing/2014/main" id="{A1B57841-EA27-1BC6-922C-89810E5C82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75306" y="2133600"/>
            <a:ext cx="4680000" cy="34559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7A4F5999-A368-522B-0433-46E2BF1D71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2520" y="255768"/>
            <a:ext cx="2233612" cy="169277"/>
          </a:xfrm>
          <a:prstGeom prst="rect">
            <a:avLst/>
          </a:prstGeom>
        </p:spPr>
        <p:txBody>
          <a:bodyPr/>
          <a:lstStyle>
            <a:lvl1pPr>
              <a:defRPr sz="11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fr-FR"/>
              <a:t>Titre du chapitre</a:t>
            </a:r>
          </a:p>
        </p:txBody>
      </p:sp>
      <p:sp>
        <p:nvSpPr>
          <p:cNvPr id="7" name="Corde 6">
            <a:extLst>
              <a:ext uri="{FF2B5EF4-FFF2-40B4-BE49-F238E27FC236}">
                <a16:creationId xmlns:a16="http://schemas.microsoft.com/office/drawing/2014/main" id="{BF346DFB-BF61-C0A0-5790-57104A1C9456}"/>
              </a:ext>
            </a:extLst>
          </p:cNvPr>
          <p:cNvSpPr/>
          <p:nvPr userDrawn="1"/>
        </p:nvSpPr>
        <p:spPr>
          <a:xfrm rot="10800000">
            <a:off x="-151767" y="188640"/>
            <a:ext cx="303534" cy="303534"/>
          </a:xfrm>
          <a:prstGeom prst="chord">
            <a:avLst>
              <a:gd name="adj1" fmla="val 5394944"/>
              <a:gd name="adj2" fmla="val 1620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ED0489B6-16FD-2166-222A-D31EDEBE8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4052" y="704571"/>
            <a:ext cx="4645286" cy="387798"/>
          </a:xfrm>
        </p:spPr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A6CD223-D39C-D66E-D564-F35DD5AFE5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64313" y="1194842"/>
            <a:ext cx="4645025" cy="300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>
              <a:buNone/>
              <a:defRPr lang="id-ID" sz="1600" dirty="0">
                <a:latin typeface="+mn-lt"/>
              </a:defRPr>
            </a:lvl1pPr>
          </a:lstStyle>
          <a:p>
            <a:pPr marL="228600" lvl="0" indent="-228600"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42921156"/>
      </p:ext>
    </p:extLst>
  </p:cSld>
  <p:clrMapOvr>
    <a:masterClrMapping/>
  </p:clrMapOvr>
  <p:transition spd="slow"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+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E00DB584-6709-4F79-AE62-154733EA3B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138" y="0"/>
            <a:ext cx="5701669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9FC4F-CF02-45A7-B745-170229E785A2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DAA5EE-80FD-4588-BAF2-E7D6E681434A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>
              <a:solidFill>
                <a:schemeClr val="bg1"/>
              </a:solidFill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0F8A4D02-3969-246A-AB78-194374452777}"/>
              </a:ext>
            </a:extLst>
          </p:cNvPr>
          <p:cNvSpPr/>
          <p:nvPr userDrawn="1"/>
        </p:nvSpPr>
        <p:spPr>
          <a:xfrm>
            <a:off x="5529632" y="2551497"/>
            <a:ext cx="329799" cy="1755006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Espace réservé du texte 7">
            <a:extLst>
              <a:ext uri="{FF2B5EF4-FFF2-40B4-BE49-F238E27FC236}">
                <a16:creationId xmlns:a16="http://schemas.microsoft.com/office/drawing/2014/main" id="{8968EC92-C6D6-F7A3-2689-A727571B7F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75306" y="2133600"/>
            <a:ext cx="4680000" cy="34559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31EC1B-6DE1-34A1-B892-3E77A80A34A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2520" y="255768"/>
            <a:ext cx="2233612" cy="169277"/>
          </a:xfrm>
          <a:prstGeom prst="rect">
            <a:avLst/>
          </a:prstGeom>
        </p:spPr>
        <p:txBody>
          <a:bodyPr/>
          <a:lstStyle>
            <a:lvl1pPr>
              <a:defRPr sz="11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fr-FR"/>
              <a:t>Titre du chapitre</a:t>
            </a:r>
          </a:p>
        </p:txBody>
      </p:sp>
      <p:sp>
        <p:nvSpPr>
          <p:cNvPr id="7" name="Corde 6">
            <a:extLst>
              <a:ext uri="{FF2B5EF4-FFF2-40B4-BE49-F238E27FC236}">
                <a16:creationId xmlns:a16="http://schemas.microsoft.com/office/drawing/2014/main" id="{51876B27-6930-5B54-100E-C08E1E07B5AC}"/>
              </a:ext>
            </a:extLst>
          </p:cNvPr>
          <p:cNvSpPr/>
          <p:nvPr userDrawn="1"/>
        </p:nvSpPr>
        <p:spPr>
          <a:xfrm rot="10800000">
            <a:off x="-151767" y="188640"/>
            <a:ext cx="303534" cy="303534"/>
          </a:xfrm>
          <a:prstGeom prst="chord">
            <a:avLst>
              <a:gd name="adj1" fmla="val 5394944"/>
              <a:gd name="adj2" fmla="val 1620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D1EC6A32-11AD-84B0-ECC2-479A3144E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4052" y="704571"/>
            <a:ext cx="4645286" cy="387798"/>
          </a:xfrm>
        </p:spPr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1B46C37-0898-39BF-CF25-6E96FB4470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64313" y="1194842"/>
            <a:ext cx="4645025" cy="300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>
              <a:buNone/>
              <a:defRPr lang="id-ID" sz="1600" dirty="0">
                <a:latin typeface="+mn-lt"/>
              </a:defRPr>
            </a:lvl1pPr>
          </a:lstStyle>
          <a:p>
            <a:pPr marL="228600" lvl="0" indent="-228600"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3921707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+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appareil de cuisine, poêle&#10;&#10;Description générée automatiquement">
            <a:extLst>
              <a:ext uri="{FF2B5EF4-FFF2-40B4-BE49-F238E27FC236}">
                <a16:creationId xmlns:a16="http://schemas.microsoft.com/office/drawing/2014/main" id="{4062972B-37E9-C571-FCE7-594A40EF34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691056" cy="6858000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C23D7A9-5960-4114-8DD1-F86CFED86392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DAA5EE-80FD-4588-BAF2-E7D6E681434A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>
              <a:solidFill>
                <a:schemeClr val="bg1"/>
              </a:solidFill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771CD4F5-2BA4-9A6A-D684-1A2F2A48D446}"/>
              </a:ext>
            </a:extLst>
          </p:cNvPr>
          <p:cNvSpPr/>
          <p:nvPr userDrawn="1"/>
        </p:nvSpPr>
        <p:spPr>
          <a:xfrm>
            <a:off x="5529632" y="2551497"/>
            <a:ext cx="329799" cy="175500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6" name="Espace réservé du texte 7">
            <a:extLst>
              <a:ext uri="{FF2B5EF4-FFF2-40B4-BE49-F238E27FC236}">
                <a16:creationId xmlns:a16="http://schemas.microsoft.com/office/drawing/2014/main" id="{CE5EB7EA-C797-9887-363B-B0E30146A6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75306" y="2133600"/>
            <a:ext cx="4680000" cy="34559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texte 4">
            <a:extLst>
              <a:ext uri="{FF2B5EF4-FFF2-40B4-BE49-F238E27FC236}">
                <a16:creationId xmlns:a16="http://schemas.microsoft.com/office/drawing/2014/main" id="{CE9F5CFA-0310-371B-D129-2667382F38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2520" y="255768"/>
            <a:ext cx="2233612" cy="169277"/>
          </a:xfrm>
          <a:prstGeom prst="rect">
            <a:avLst/>
          </a:prstGeom>
        </p:spPr>
        <p:txBody>
          <a:bodyPr/>
          <a:lstStyle>
            <a:lvl1pPr>
              <a:defRPr sz="11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fr-FR"/>
              <a:t>Titre du chapitre</a:t>
            </a:r>
          </a:p>
        </p:txBody>
      </p:sp>
      <p:sp>
        <p:nvSpPr>
          <p:cNvPr id="8" name="Corde 7">
            <a:extLst>
              <a:ext uri="{FF2B5EF4-FFF2-40B4-BE49-F238E27FC236}">
                <a16:creationId xmlns:a16="http://schemas.microsoft.com/office/drawing/2014/main" id="{4CC1A67E-E15F-B431-E62A-B4CCDE6BC070}"/>
              </a:ext>
            </a:extLst>
          </p:cNvPr>
          <p:cNvSpPr/>
          <p:nvPr userDrawn="1"/>
        </p:nvSpPr>
        <p:spPr>
          <a:xfrm rot="10800000">
            <a:off x="-151767" y="188640"/>
            <a:ext cx="303534" cy="303534"/>
          </a:xfrm>
          <a:prstGeom prst="chord">
            <a:avLst>
              <a:gd name="adj1" fmla="val 5394944"/>
              <a:gd name="adj2" fmla="val 1620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298C2115-CAA1-3FEA-3530-33F4C093D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4052" y="704571"/>
            <a:ext cx="4645286" cy="387798"/>
          </a:xfrm>
        </p:spPr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C64CF22-82E5-7C3C-8F3F-4639B7601A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64313" y="1194842"/>
            <a:ext cx="4645025" cy="300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>
              <a:buNone/>
              <a:defRPr lang="id-ID" sz="1600" dirty="0">
                <a:latin typeface="+mn-lt"/>
              </a:defRPr>
            </a:lvl1pPr>
          </a:lstStyle>
          <a:p>
            <a:pPr marL="228600" lvl="0" indent="-228600"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430667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+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06894CA1-6326-1651-B56E-8BF893188DE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5694363" cy="68580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9FC4F-CF02-45A7-B745-170229E785A2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DAA5EE-80FD-4588-BAF2-E7D6E681434A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>
              <a:solidFill>
                <a:schemeClr val="bg1"/>
              </a:solidFill>
            </a:endParaRPr>
          </a:p>
        </p:txBody>
      </p:sp>
      <p:sp>
        <p:nvSpPr>
          <p:cNvPr id="4" name="Espace réservé du texte 7">
            <a:extLst>
              <a:ext uri="{FF2B5EF4-FFF2-40B4-BE49-F238E27FC236}">
                <a16:creationId xmlns:a16="http://schemas.microsoft.com/office/drawing/2014/main" id="{8968EC92-C6D6-F7A3-2689-A727571B7F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75306" y="2133600"/>
            <a:ext cx="4680000" cy="34559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31EC1B-6DE1-34A1-B892-3E77A80A34A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2520" y="255768"/>
            <a:ext cx="2233612" cy="169277"/>
          </a:xfrm>
          <a:prstGeom prst="rect">
            <a:avLst/>
          </a:prstGeom>
        </p:spPr>
        <p:txBody>
          <a:bodyPr/>
          <a:lstStyle>
            <a:lvl1pPr>
              <a:defRPr sz="11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fr-FR"/>
              <a:t>Titre du chapitre</a:t>
            </a:r>
          </a:p>
        </p:txBody>
      </p:sp>
      <p:sp>
        <p:nvSpPr>
          <p:cNvPr id="7" name="Corde 6">
            <a:extLst>
              <a:ext uri="{FF2B5EF4-FFF2-40B4-BE49-F238E27FC236}">
                <a16:creationId xmlns:a16="http://schemas.microsoft.com/office/drawing/2014/main" id="{51876B27-6930-5B54-100E-C08E1E07B5AC}"/>
              </a:ext>
            </a:extLst>
          </p:cNvPr>
          <p:cNvSpPr/>
          <p:nvPr userDrawn="1"/>
        </p:nvSpPr>
        <p:spPr>
          <a:xfrm rot="10800000">
            <a:off x="-151767" y="188640"/>
            <a:ext cx="303534" cy="303534"/>
          </a:xfrm>
          <a:prstGeom prst="chord">
            <a:avLst>
              <a:gd name="adj1" fmla="val 5394944"/>
              <a:gd name="adj2" fmla="val 1620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0F8A4D02-3969-246A-AB78-194374452777}"/>
              </a:ext>
            </a:extLst>
          </p:cNvPr>
          <p:cNvSpPr/>
          <p:nvPr userDrawn="1"/>
        </p:nvSpPr>
        <p:spPr>
          <a:xfrm>
            <a:off x="5529632" y="2551497"/>
            <a:ext cx="329799" cy="1755006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2796A0D4-67D0-DE3A-233A-FDDAFD814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4052" y="704571"/>
            <a:ext cx="4645286" cy="387798"/>
          </a:xfrm>
        </p:spPr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5461D8A-0464-8CED-9CFB-7E78FDCDC7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64313" y="1194842"/>
            <a:ext cx="4645025" cy="300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>
              <a:buNone/>
              <a:defRPr lang="id-ID" sz="1600" dirty="0">
                <a:latin typeface="+mn-lt"/>
              </a:defRPr>
            </a:lvl1pPr>
          </a:lstStyle>
          <a:p>
            <a:pPr marL="228600" lvl="0" indent="-228600"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513928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+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06894CA1-6326-1651-B56E-8BF893188DE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5694363" cy="68580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9FC4F-CF02-45A7-B745-170229E785A2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DAA5EE-80FD-4588-BAF2-E7D6E681434A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>
              <a:solidFill>
                <a:schemeClr val="bg1"/>
              </a:solidFill>
            </a:endParaRPr>
          </a:p>
        </p:txBody>
      </p:sp>
      <p:sp>
        <p:nvSpPr>
          <p:cNvPr id="4" name="Espace réservé du texte 7">
            <a:extLst>
              <a:ext uri="{FF2B5EF4-FFF2-40B4-BE49-F238E27FC236}">
                <a16:creationId xmlns:a16="http://schemas.microsoft.com/office/drawing/2014/main" id="{8968EC92-C6D6-F7A3-2689-A727571B7F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75306" y="2133600"/>
            <a:ext cx="4680000" cy="34559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31EC1B-6DE1-34A1-B892-3E77A80A34A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2520" y="255768"/>
            <a:ext cx="2233612" cy="169277"/>
          </a:xfrm>
          <a:prstGeom prst="rect">
            <a:avLst/>
          </a:prstGeom>
        </p:spPr>
        <p:txBody>
          <a:bodyPr/>
          <a:lstStyle>
            <a:lvl1pPr>
              <a:defRPr sz="11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fr-FR"/>
              <a:t>Titre du chapitre</a:t>
            </a:r>
          </a:p>
        </p:txBody>
      </p:sp>
      <p:sp>
        <p:nvSpPr>
          <p:cNvPr id="7" name="Corde 6">
            <a:extLst>
              <a:ext uri="{FF2B5EF4-FFF2-40B4-BE49-F238E27FC236}">
                <a16:creationId xmlns:a16="http://schemas.microsoft.com/office/drawing/2014/main" id="{51876B27-6930-5B54-100E-C08E1E07B5AC}"/>
              </a:ext>
            </a:extLst>
          </p:cNvPr>
          <p:cNvSpPr/>
          <p:nvPr userDrawn="1"/>
        </p:nvSpPr>
        <p:spPr>
          <a:xfrm rot="10800000">
            <a:off x="-151767" y="188640"/>
            <a:ext cx="303534" cy="303534"/>
          </a:xfrm>
          <a:prstGeom prst="chord">
            <a:avLst>
              <a:gd name="adj1" fmla="val 5394944"/>
              <a:gd name="adj2" fmla="val 1620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0F8A4D02-3969-246A-AB78-194374452777}"/>
              </a:ext>
            </a:extLst>
          </p:cNvPr>
          <p:cNvSpPr/>
          <p:nvPr userDrawn="1"/>
        </p:nvSpPr>
        <p:spPr>
          <a:xfrm>
            <a:off x="5529632" y="2551497"/>
            <a:ext cx="329799" cy="1755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E9D0E085-A940-1039-D134-B0E82EEAB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4052" y="704571"/>
            <a:ext cx="4645286" cy="387798"/>
          </a:xfrm>
        </p:spPr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C0AA278B-BB8E-F06A-193A-E3D815AB65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64313" y="1194842"/>
            <a:ext cx="4645025" cy="300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>
              <a:buNone/>
              <a:defRPr lang="id-ID" sz="1600" dirty="0">
                <a:latin typeface="+mn-lt"/>
              </a:defRPr>
            </a:lvl1pPr>
          </a:lstStyle>
          <a:p>
            <a:pPr marL="228600" lvl="0" indent="-228600"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53809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Chapitr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810AFC47-C987-4EB0-D09C-070376E48CA2}"/>
              </a:ext>
            </a:extLst>
          </p:cNvPr>
          <p:cNvSpPr/>
          <p:nvPr userDrawn="1"/>
        </p:nvSpPr>
        <p:spPr>
          <a:xfrm>
            <a:off x="2290937" y="1269192"/>
            <a:ext cx="7560000" cy="3888000"/>
          </a:xfrm>
          <a:prstGeom prst="roundRect">
            <a:avLst>
              <a:gd name="adj" fmla="val 50000"/>
            </a:avLst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88388" y="2689525"/>
            <a:ext cx="4500000" cy="997196"/>
          </a:xfrm>
        </p:spPr>
        <p:txBody>
          <a:bodyPr anchor="ctr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3143672" y="1155436"/>
            <a:ext cx="1927378" cy="4001095"/>
          </a:xfrm>
          <a:prstGeom prst="rect">
            <a:avLst/>
          </a:prstGeom>
        </p:spPr>
        <p:txBody>
          <a:bodyPr wrap="none"/>
          <a:lstStyle>
            <a:lvl1pPr marL="0" indent="0" algn="r">
              <a:buNone/>
              <a:defRPr sz="26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218DAD-8571-4651-876A-9B9063D30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44EEFFA-3711-4508-A387-DE94D88E561F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8" name="Image 7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D085F79E-1D67-3BC1-E7E0-F8D044666D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0496" y="188640"/>
            <a:ext cx="1400353" cy="36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7665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+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06894CA1-6326-1651-B56E-8BF893188DE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3852909" cy="68580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9FC4F-CF02-45A7-B745-170229E785A2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DAA5EE-80FD-4588-BAF2-E7D6E681434A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>
              <a:solidFill>
                <a:schemeClr val="bg1"/>
              </a:solidFill>
            </a:endParaRPr>
          </a:p>
        </p:txBody>
      </p:sp>
      <p:sp>
        <p:nvSpPr>
          <p:cNvPr id="4" name="Espace réservé du texte 7">
            <a:extLst>
              <a:ext uri="{FF2B5EF4-FFF2-40B4-BE49-F238E27FC236}">
                <a16:creationId xmlns:a16="http://schemas.microsoft.com/office/drawing/2014/main" id="{8968EC92-C6D6-F7A3-2689-A727571B7F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63122" y="2133600"/>
            <a:ext cx="6692184" cy="34559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31EC1B-6DE1-34A1-B892-3E77A80A34A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2520" y="255768"/>
            <a:ext cx="2233612" cy="169277"/>
          </a:xfrm>
          <a:prstGeom prst="rect">
            <a:avLst/>
          </a:prstGeom>
        </p:spPr>
        <p:txBody>
          <a:bodyPr/>
          <a:lstStyle>
            <a:lvl1pPr>
              <a:defRPr sz="11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fr-FR"/>
              <a:t>Titre du chapitre</a:t>
            </a:r>
          </a:p>
        </p:txBody>
      </p:sp>
      <p:sp>
        <p:nvSpPr>
          <p:cNvPr id="7" name="Corde 6">
            <a:extLst>
              <a:ext uri="{FF2B5EF4-FFF2-40B4-BE49-F238E27FC236}">
                <a16:creationId xmlns:a16="http://schemas.microsoft.com/office/drawing/2014/main" id="{51876B27-6930-5B54-100E-C08E1E07B5AC}"/>
              </a:ext>
            </a:extLst>
          </p:cNvPr>
          <p:cNvSpPr/>
          <p:nvPr userDrawn="1"/>
        </p:nvSpPr>
        <p:spPr>
          <a:xfrm rot="10800000">
            <a:off x="-151767" y="188640"/>
            <a:ext cx="303534" cy="303534"/>
          </a:xfrm>
          <a:prstGeom prst="chord">
            <a:avLst>
              <a:gd name="adj1" fmla="val 5394944"/>
              <a:gd name="adj2" fmla="val 1620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8279A6-5B18-DBBF-BCFD-C6D268609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7154" y="704571"/>
            <a:ext cx="6692184" cy="387798"/>
          </a:xfrm>
        </p:spPr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3813741-2003-AEE2-59F1-F180D0BF9E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7531" y="1194842"/>
            <a:ext cx="6691808" cy="300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>
              <a:buNone/>
              <a:defRPr lang="id-ID" sz="1600" dirty="0">
                <a:latin typeface="+mn-lt"/>
              </a:defRPr>
            </a:lvl1pPr>
          </a:lstStyle>
          <a:p>
            <a:pPr marL="228600" lvl="0" indent="-228600"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786335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4">
            <a:extLst>
              <a:ext uri="{FF2B5EF4-FFF2-40B4-BE49-F238E27FC236}">
                <a16:creationId xmlns:a16="http://schemas.microsoft.com/office/drawing/2014/main" id="{DDA5E601-8C6A-B226-45BB-285B56F008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2520" y="255768"/>
            <a:ext cx="2233612" cy="169277"/>
          </a:xfrm>
          <a:prstGeom prst="rect">
            <a:avLst/>
          </a:prstGeom>
        </p:spPr>
        <p:txBody>
          <a:bodyPr/>
          <a:lstStyle>
            <a:lvl1pPr>
              <a:defRPr sz="1100" b="1">
                <a:latin typeface="+mj-lt"/>
              </a:defRPr>
            </a:lvl1pPr>
          </a:lstStyle>
          <a:p>
            <a:pPr lvl="0"/>
            <a:r>
              <a:rPr lang="fr-FR"/>
              <a:t>Titre du chapitre</a:t>
            </a:r>
          </a:p>
        </p:txBody>
      </p:sp>
      <p:sp>
        <p:nvSpPr>
          <p:cNvPr id="5" name="Corde 4">
            <a:extLst>
              <a:ext uri="{FF2B5EF4-FFF2-40B4-BE49-F238E27FC236}">
                <a16:creationId xmlns:a16="http://schemas.microsoft.com/office/drawing/2014/main" id="{87C5D6B0-FFB8-2F3F-CC83-85F25DE5376A}"/>
              </a:ext>
            </a:extLst>
          </p:cNvPr>
          <p:cNvSpPr/>
          <p:nvPr userDrawn="1"/>
        </p:nvSpPr>
        <p:spPr>
          <a:xfrm rot="10800000">
            <a:off x="-151767" y="188640"/>
            <a:ext cx="303534" cy="303534"/>
          </a:xfrm>
          <a:prstGeom prst="chord">
            <a:avLst>
              <a:gd name="adj1" fmla="val 5394944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D29AA084-3C40-FB97-5D1F-2C84B730E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2520" y="6494567"/>
            <a:ext cx="303536" cy="153888"/>
          </a:xfrm>
        </p:spPr>
        <p:txBody>
          <a:bodyPr/>
          <a:lstStyle/>
          <a:p>
            <a:fld id="{744EEFFA-3711-4508-A387-DE94D88E561F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" name="Espace réservé du texte 38">
            <a:extLst>
              <a:ext uri="{FF2B5EF4-FFF2-40B4-BE49-F238E27FC236}">
                <a16:creationId xmlns:a16="http://schemas.microsoft.com/office/drawing/2014/main" id="{0F8D0921-1EC3-0DC0-18BE-9EBBBE5D94ED}"/>
              </a:ext>
            </a:extLst>
          </p:cNvPr>
          <p:cNvSpPr txBox="1">
            <a:spLocks/>
          </p:cNvSpPr>
          <p:nvPr userDrawn="1"/>
        </p:nvSpPr>
        <p:spPr>
          <a:xfrm>
            <a:off x="6258361" y="3462365"/>
            <a:ext cx="2160000" cy="612000"/>
          </a:xfrm>
          <a:prstGeom prst="roundRect">
            <a:avLst>
              <a:gd name="adj" fmla="val 50000"/>
            </a:avLst>
          </a:prstGeom>
          <a:ln w="19050">
            <a:solidFill>
              <a:schemeClr val="accent1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b="1"/>
              <a:t>Texte</a:t>
            </a:r>
          </a:p>
        </p:txBody>
      </p:sp>
      <p:sp>
        <p:nvSpPr>
          <p:cNvPr id="9" name="Espace réservé du texte 38">
            <a:extLst>
              <a:ext uri="{FF2B5EF4-FFF2-40B4-BE49-F238E27FC236}">
                <a16:creationId xmlns:a16="http://schemas.microsoft.com/office/drawing/2014/main" id="{F53C32EE-3995-120C-E267-26806E8CA905}"/>
              </a:ext>
            </a:extLst>
          </p:cNvPr>
          <p:cNvSpPr txBox="1">
            <a:spLocks/>
          </p:cNvSpPr>
          <p:nvPr userDrawn="1"/>
        </p:nvSpPr>
        <p:spPr>
          <a:xfrm>
            <a:off x="4447719" y="2043853"/>
            <a:ext cx="3296562" cy="612000"/>
          </a:xfrm>
          <a:prstGeom prst="roundRect">
            <a:avLst>
              <a:gd name="adj" fmla="val 50000"/>
            </a:avLst>
          </a:prstGeom>
          <a:ln w="19050">
            <a:solidFill>
              <a:schemeClr val="accent1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b="1"/>
              <a:t>Texte</a:t>
            </a:r>
          </a:p>
        </p:txBody>
      </p:sp>
      <p:sp>
        <p:nvSpPr>
          <p:cNvPr id="10" name="Espace réservé du texte 38">
            <a:extLst>
              <a:ext uri="{FF2B5EF4-FFF2-40B4-BE49-F238E27FC236}">
                <a16:creationId xmlns:a16="http://schemas.microsoft.com/office/drawing/2014/main" id="{09BA4D44-C220-2071-48C9-0227484C04B2}"/>
              </a:ext>
            </a:extLst>
          </p:cNvPr>
          <p:cNvSpPr txBox="1">
            <a:spLocks/>
          </p:cNvSpPr>
          <p:nvPr userDrawn="1"/>
        </p:nvSpPr>
        <p:spPr>
          <a:xfrm>
            <a:off x="3985237" y="3440354"/>
            <a:ext cx="2160000" cy="612000"/>
          </a:xfrm>
          <a:prstGeom prst="roundRect">
            <a:avLst>
              <a:gd name="adj" fmla="val 50000"/>
            </a:avLst>
          </a:prstGeom>
          <a:ln w="19050">
            <a:solidFill>
              <a:schemeClr val="accent1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b="1"/>
              <a:t>Texte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16760DCD-D3E9-132E-B618-5678CE31D9D3}"/>
              </a:ext>
            </a:extLst>
          </p:cNvPr>
          <p:cNvCxnSpPr>
            <a:cxnSpLocks/>
          </p:cNvCxnSpPr>
          <p:nvPr userDrawn="1"/>
        </p:nvCxnSpPr>
        <p:spPr>
          <a:xfrm>
            <a:off x="5074664" y="2765524"/>
            <a:ext cx="0" cy="589989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97A54831-09C7-3ED8-5D8E-8E8DE380732E}"/>
              </a:ext>
            </a:extLst>
          </p:cNvPr>
          <p:cNvCxnSpPr>
            <a:cxnSpLocks/>
          </p:cNvCxnSpPr>
          <p:nvPr userDrawn="1"/>
        </p:nvCxnSpPr>
        <p:spPr>
          <a:xfrm>
            <a:off x="7338361" y="2765524"/>
            <a:ext cx="0" cy="589989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Espace réservé du texte 38">
            <a:extLst>
              <a:ext uri="{FF2B5EF4-FFF2-40B4-BE49-F238E27FC236}">
                <a16:creationId xmlns:a16="http://schemas.microsoft.com/office/drawing/2014/main" id="{3B6009F8-C148-A653-8DA2-CE444493FE9D}"/>
              </a:ext>
            </a:extLst>
          </p:cNvPr>
          <p:cNvSpPr txBox="1">
            <a:spLocks/>
          </p:cNvSpPr>
          <p:nvPr userDrawn="1"/>
        </p:nvSpPr>
        <p:spPr>
          <a:xfrm>
            <a:off x="6258361" y="4216510"/>
            <a:ext cx="2160000" cy="612000"/>
          </a:xfrm>
          <a:prstGeom prst="roundRect">
            <a:avLst>
              <a:gd name="adj" fmla="val 50000"/>
            </a:avLst>
          </a:prstGeom>
          <a:ln w="19050">
            <a:solidFill>
              <a:schemeClr val="accent1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b="1"/>
              <a:t>Texte</a:t>
            </a:r>
          </a:p>
        </p:txBody>
      </p:sp>
      <p:sp>
        <p:nvSpPr>
          <p:cNvPr id="14" name="Espace réservé du texte 38">
            <a:extLst>
              <a:ext uri="{FF2B5EF4-FFF2-40B4-BE49-F238E27FC236}">
                <a16:creationId xmlns:a16="http://schemas.microsoft.com/office/drawing/2014/main" id="{6B2315D8-248E-EFBD-804D-5AFBBD94B642}"/>
              </a:ext>
            </a:extLst>
          </p:cNvPr>
          <p:cNvSpPr txBox="1">
            <a:spLocks/>
          </p:cNvSpPr>
          <p:nvPr userDrawn="1"/>
        </p:nvSpPr>
        <p:spPr>
          <a:xfrm>
            <a:off x="3985237" y="4194499"/>
            <a:ext cx="2160000" cy="612000"/>
          </a:xfrm>
          <a:prstGeom prst="roundRect">
            <a:avLst>
              <a:gd name="adj" fmla="val 50000"/>
            </a:avLst>
          </a:prstGeom>
          <a:ln w="19050">
            <a:solidFill>
              <a:schemeClr val="accent1"/>
            </a:solidFill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b="1"/>
              <a:t>Texte</a:t>
            </a:r>
          </a:p>
        </p:txBody>
      </p:sp>
      <p:sp>
        <p:nvSpPr>
          <p:cNvPr id="7" name="Titre 3">
            <a:extLst>
              <a:ext uri="{FF2B5EF4-FFF2-40B4-BE49-F238E27FC236}">
                <a16:creationId xmlns:a16="http://schemas.microsoft.com/office/drawing/2014/main" id="{D11586A8-2967-E53F-0031-3CDF66D0D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" y="502350"/>
            <a:ext cx="10693400" cy="387798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AEB4180B-CDFE-1558-88B7-7580AC9E23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981075"/>
            <a:ext cx="10515600" cy="300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id-ID" sz="1600" dirty="0">
                <a:latin typeface="+mn-lt"/>
              </a:defRPr>
            </a:lvl1pPr>
          </a:lstStyle>
          <a:p>
            <a:pPr marL="228600" lvl="0" indent="-228600"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4545008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7491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50F6728-F534-4EAE-A31F-ADFD1C60E5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17004" y="203538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C13111-A9CF-4E92-95E8-C455D11776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7004" y="431895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A3EB88D-A73A-44D4-AC36-3D68C3459D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66879" y="431895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27CB01-E118-44E4-9438-A91D4F1ACF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6879" y="203538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C7D9E273-D903-64B2-2600-58B196E459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2520" y="255768"/>
            <a:ext cx="2233612" cy="169277"/>
          </a:xfrm>
          <a:prstGeom prst="rect">
            <a:avLst/>
          </a:prstGeom>
        </p:spPr>
        <p:txBody>
          <a:bodyPr/>
          <a:lstStyle>
            <a:lvl1pPr>
              <a:defRPr sz="1100" b="1">
                <a:latin typeface="+mj-lt"/>
              </a:defRPr>
            </a:lvl1pPr>
          </a:lstStyle>
          <a:p>
            <a:pPr lvl="0"/>
            <a:r>
              <a:rPr lang="fr-FR"/>
              <a:t>Titre du chapitre</a:t>
            </a:r>
          </a:p>
        </p:txBody>
      </p:sp>
      <p:sp>
        <p:nvSpPr>
          <p:cNvPr id="4" name="Corde 3">
            <a:extLst>
              <a:ext uri="{FF2B5EF4-FFF2-40B4-BE49-F238E27FC236}">
                <a16:creationId xmlns:a16="http://schemas.microsoft.com/office/drawing/2014/main" id="{B41CF982-91A1-E817-BC65-6DD1E1086811}"/>
              </a:ext>
            </a:extLst>
          </p:cNvPr>
          <p:cNvSpPr/>
          <p:nvPr userDrawn="1"/>
        </p:nvSpPr>
        <p:spPr>
          <a:xfrm rot="10800000">
            <a:off x="-151767" y="188640"/>
            <a:ext cx="303534" cy="303534"/>
          </a:xfrm>
          <a:prstGeom prst="chord">
            <a:avLst>
              <a:gd name="adj1" fmla="val 5394944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89340E46-9239-B42B-3D8D-4FA1F2F3C42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232520" y="6494567"/>
            <a:ext cx="303536" cy="153888"/>
          </a:xfrm>
        </p:spPr>
        <p:txBody>
          <a:bodyPr/>
          <a:lstStyle/>
          <a:p>
            <a:fld id="{744EEFFA-3711-4508-A387-DE94D88E561F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Titre 3">
            <a:extLst>
              <a:ext uri="{FF2B5EF4-FFF2-40B4-BE49-F238E27FC236}">
                <a16:creationId xmlns:a16="http://schemas.microsoft.com/office/drawing/2014/main" id="{9B09E0B6-3D8D-3783-F87B-56D175342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" y="502350"/>
            <a:ext cx="10693400" cy="387798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DD570580-51F2-3A2F-EF41-2B900F073B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981075"/>
            <a:ext cx="10515600" cy="300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id-ID" sz="1600" dirty="0">
                <a:latin typeface="+mn-lt"/>
              </a:defRPr>
            </a:lvl1pPr>
          </a:lstStyle>
          <a:p>
            <a:pPr marL="228600" lvl="0" indent="-228600"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45154131"/>
      </p:ext>
    </p:extLst>
  </p:cSld>
  <p:clrMapOvr>
    <a:masterClrMapping/>
  </p:clrMapOvr>
  <p:transition spd="slow">
    <p:push dir="u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B816A3D1-0306-83E2-AE23-ADB7E01C8AD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04199" y="4408709"/>
            <a:ext cx="1209676" cy="1218979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F2BCEDC2-F393-895A-77AD-A2BC1E1F68D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651160" y="4413193"/>
            <a:ext cx="1209676" cy="1218979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13058120-5B10-A094-A3FA-3F9728E77EE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091893" y="4413193"/>
            <a:ext cx="1209676" cy="1218979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87728360-A3E5-15B4-4C67-05AFEF416E1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04199" y="2124971"/>
            <a:ext cx="1209676" cy="1218979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3BB13005-6C84-66E4-17C3-A1840758B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51160" y="2124971"/>
            <a:ext cx="1209676" cy="1218979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50F6728-F534-4EAE-A31F-ADFD1C60E5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91893" y="2129621"/>
            <a:ext cx="1209676" cy="1218979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C7D9E273-D903-64B2-2600-58B196E459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2520" y="255768"/>
            <a:ext cx="2233612" cy="169277"/>
          </a:xfrm>
          <a:prstGeom prst="rect">
            <a:avLst/>
          </a:prstGeom>
        </p:spPr>
        <p:txBody>
          <a:bodyPr/>
          <a:lstStyle>
            <a:lvl1pPr>
              <a:defRPr sz="1100" b="1">
                <a:latin typeface="+mj-lt"/>
              </a:defRPr>
            </a:lvl1pPr>
          </a:lstStyle>
          <a:p>
            <a:pPr lvl="0"/>
            <a:r>
              <a:rPr lang="fr-FR"/>
              <a:t>Titre du chapitre</a:t>
            </a:r>
          </a:p>
        </p:txBody>
      </p:sp>
      <p:sp>
        <p:nvSpPr>
          <p:cNvPr id="4" name="Corde 3">
            <a:extLst>
              <a:ext uri="{FF2B5EF4-FFF2-40B4-BE49-F238E27FC236}">
                <a16:creationId xmlns:a16="http://schemas.microsoft.com/office/drawing/2014/main" id="{B41CF982-91A1-E817-BC65-6DD1E1086811}"/>
              </a:ext>
            </a:extLst>
          </p:cNvPr>
          <p:cNvSpPr/>
          <p:nvPr userDrawn="1"/>
        </p:nvSpPr>
        <p:spPr>
          <a:xfrm rot="10800000">
            <a:off x="-151767" y="188640"/>
            <a:ext cx="303534" cy="303534"/>
          </a:xfrm>
          <a:prstGeom prst="chord">
            <a:avLst>
              <a:gd name="adj1" fmla="val 5394944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B9FF3FEE-F7AC-E3E4-277E-C44E09D51D0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232520" y="6494567"/>
            <a:ext cx="303536" cy="153888"/>
          </a:xfrm>
        </p:spPr>
        <p:txBody>
          <a:bodyPr/>
          <a:lstStyle/>
          <a:p>
            <a:fld id="{744EEFFA-3711-4508-A387-DE94D88E561F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Titre 3">
            <a:extLst>
              <a:ext uri="{FF2B5EF4-FFF2-40B4-BE49-F238E27FC236}">
                <a16:creationId xmlns:a16="http://schemas.microsoft.com/office/drawing/2014/main" id="{1C42F496-2F90-3349-54F8-034AE292C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" y="502350"/>
            <a:ext cx="10693400" cy="387798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F72EC894-F324-E05E-2A65-5557114E76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981075"/>
            <a:ext cx="10515600" cy="300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id-ID" sz="1600" dirty="0">
                <a:latin typeface="+mn-lt"/>
              </a:defRPr>
            </a:lvl1pPr>
          </a:lstStyle>
          <a:p>
            <a:pPr marL="228600" lvl="0" indent="-228600"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63308276"/>
      </p:ext>
    </p:extLst>
  </p:cSld>
  <p:clrMapOvr>
    <a:masterClrMapping/>
  </p:clrMapOvr>
  <p:transition spd="slow">
    <p:push dir="u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BBAAEC1-917E-4797-8E13-9353E6C07ABD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DAA5EE-80FD-4588-BAF2-E7D6E681434A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>
              <a:solidFill>
                <a:schemeClr val="bg1"/>
              </a:solidFill>
            </a:endParaRPr>
          </a:p>
        </p:txBody>
      </p:sp>
      <p:sp>
        <p:nvSpPr>
          <p:cNvPr id="2" name="Espace réservé du texte 4">
            <a:extLst>
              <a:ext uri="{FF2B5EF4-FFF2-40B4-BE49-F238E27FC236}">
                <a16:creationId xmlns:a16="http://schemas.microsoft.com/office/drawing/2014/main" id="{BAEDCA42-6DDB-D3F0-4C2D-FB1A85EF5C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2520" y="255768"/>
            <a:ext cx="2233612" cy="169277"/>
          </a:xfrm>
          <a:prstGeom prst="rect">
            <a:avLst/>
          </a:prstGeom>
        </p:spPr>
        <p:txBody>
          <a:bodyPr/>
          <a:lstStyle>
            <a:lvl1pPr>
              <a:defRPr sz="1100" b="1">
                <a:latin typeface="+mj-lt"/>
              </a:defRPr>
            </a:lvl1pPr>
          </a:lstStyle>
          <a:p>
            <a:pPr lvl="0"/>
            <a:r>
              <a:rPr lang="fr-FR"/>
              <a:t>Titre du chapitre</a:t>
            </a:r>
          </a:p>
        </p:txBody>
      </p:sp>
      <p:sp>
        <p:nvSpPr>
          <p:cNvPr id="3" name="Corde 2">
            <a:extLst>
              <a:ext uri="{FF2B5EF4-FFF2-40B4-BE49-F238E27FC236}">
                <a16:creationId xmlns:a16="http://schemas.microsoft.com/office/drawing/2014/main" id="{F2A7D7CA-19D2-9D64-3BC9-5E23AFF5DE6A}"/>
              </a:ext>
            </a:extLst>
          </p:cNvPr>
          <p:cNvSpPr/>
          <p:nvPr userDrawn="1"/>
        </p:nvSpPr>
        <p:spPr>
          <a:xfrm rot="10800000">
            <a:off x="-151767" y="188640"/>
            <a:ext cx="303534" cy="303534"/>
          </a:xfrm>
          <a:prstGeom prst="chord">
            <a:avLst>
              <a:gd name="adj1" fmla="val 5394944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2">
            <a:extLst>
              <a:ext uri="{FF2B5EF4-FFF2-40B4-BE49-F238E27FC236}">
                <a16:creationId xmlns:a16="http://schemas.microsoft.com/office/drawing/2014/main" id="{805A6646-6C41-ECCB-216D-5049A614D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2520" y="6494567"/>
            <a:ext cx="303536" cy="153888"/>
          </a:xfrm>
        </p:spPr>
        <p:txBody>
          <a:bodyPr/>
          <a:lstStyle/>
          <a:p>
            <a:fld id="{744EEFFA-3711-4508-A387-DE94D88E561F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854017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personne, intérieur, gens, salle de conférence&#10;&#10;Description générée automatiquement">
            <a:extLst>
              <a:ext uri="{FF2B5EF4-FFF2-40B4-BE49-F238E27FC236}">
                <a16:creationId xmlns:a16="http://schemas.microsoft.com/office/drawing/2014/main" id="{C2079EA5-604A-235E-3A37-2BD6742C00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9248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351C0-FF64-4EC6-8D1A-F342F7F0F112}"/>
              </a:ext>
            </a:extLst>
          </p:cNvPr>
          <p:cNvSpPr txBox="1">
            <a:spLocks/>
          </p:cNvSpPr>
          <p:nvPr userDrawn="1"/>
        </p:nvSpPr>
        <p:spPr>
          <a:xfrm>
            <a:off x="142875" y="6459865"/>
            <a:ext cx="52477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DAA5EE-80FD-4588-BAF2-E7D6E681434A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>
              <a:solidFill>
                <a:schemeClr val="bg1"/>
              </a:solidFill>
            </a:endParaRPr>
          </a:p>
        </p:txBody>
      </p:sp>
      <p:sp>
        <p:nvSpPr>
          <p:cNvPr id="2" name="Espace réservé du texte 4">
            <a:extLst>
              <a:ext uri="{FF2B5EF4-FFF2-40B4-BE49-F238E27FC236}">
                <a16:creationId xmlns:a16="http://schemas.microsoft.com/office/drawing/2014/main" id="{A9E8A704-38E1-46CE-B8BA-E3D1A0E14D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2520" y="255768"/>
            <a:ext cx="2233612" cy="169277"/>
          </a:xfrm>
          <a:prstGeom prst="rect">
            <a:avLst/>
          </a:prstGeom>
        </p:spPr>
        <p:txBody>
          <a:bodyPr/>
          <a:lstStyle>
            <a:lvl1pPr>
              <a:defRPr sz="11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Titre du chapitre</a:t>
            </a:r>
          </a:p>
        </p:txBody>
      </p:sp>
      <p:sp>
        <p:nvSpPr>
          <p:cNvPr id="3" name="Corde 2">
            <a:extLst>
              <a:ext uri="{FF2B5EF4-FFF2-40B4-BE49-F238E27FC236}">
                <a16:creationId xmlns:a16="http://schemas.microsoft.com/office/drawing/2014/main" id="{F75E3FDF-8E2F-35CA-13C6-F195BE7514B3}"/>
              </a:ext>
            </a:extLst>
          </p:cNvPr>
          <p:cNvSpPr/>
          <p:nvPr userDrawn="1"/>
        </p:nvSpPr>
        <p:spPr>
          <a:xfrm rot="10800000">
            <a:off x="-151767" y="188640"/>
            <a:ext cx="303534" cy="303534"/>
          </a:xfrm>
          <a:prstGeom prst="chord">
            <a:avLst>
              <a:gd name="adj1" fmla="val 5394944"/>
              <a:gd name="adj2" fmla="val 16200000"/>
            </a:avLst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" name="Espace réservé du texte 7">
            <a:extLst>
              <a:ext uri="{FF2B5EF4-FFF2-40B4-BE49-F238E27FC236}">
                <a16:creationId xmlns:a16="http://schemas.microsoft.com/office/drawing/2014/main" id="{0BE2F6B0-19BF-9F55-2BAD-9A0B5B3D78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36864" y="2133600"/>
            <a:ext cx="3523488" cy="34559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DB049696-A5ED-2207-380D-4C08D7C1B7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36864" y="704571"/>
            <a:ext cx="3523488" cy="387798"/>
          </a:xfrm>
        </p:spPr>
        <p:txBody>
          <a:bodyPr/>
          <a:lstStyle>
            <a:lvl1pPr algn="l">
              <a:defRPr/>
            </a:lvl1pPr>
          </a:lstStyle>
          <a:p>
            <a:r>
              <a:rPr lang="fr-FR"/>
              <a:t>Modifiez le titre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6DCE66-B274-9AA5-E6AA-6EA80D379F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37020" y="1194842"/>
            <a:ext cx="2772318" cy="300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>
              <a:buNone/>
              <a:defRPr lang="id-ID" sz="1600" dirty="0">
                <a:latin typeface="+mn-lt"/>
              </a:defRPr>
            </a:lvl1pPr>
          </a:lstStyle>
          <a:p>
            <a:pPr marL="228600" lvl="0" indent="-228600"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1100597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ronologi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29D47D2F-E62A-B6CA-AB3E-3198ACE218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2202455"/>
            <a:ext cx="4572000" cy="3210603"/>
          </a:xfrm>
          <a:custGeom>
            <a:avLst/>
            <a:gdLst>
              <a:gd name="connsiteX0" fmla="*/ 0 w 4572000"/>
              <a:gd name="connsiteY0" fmla="*/ 0 h 3210603"/>
              <a:gd name="connsiteX1" fmla="*/ 2966371 w 4572000"/>
              <a:gd name="connsiteY1" fmla="*/ 0 h 3210603"/>
              <a:gd name="connsiteX2" fmla="*/ 3098056 w 4572000"/>
              <a:gd name="connsiteY2" fmla="*/ 5391 h 3210603"/>
              <a:gd name="connsiteX3" fmla="*/ 3227045 w 4572000"/>
              <a:gd name="connsiteY3" fmla="*/ 20793 h 3210603"/>
              <a:gd name="connsiteX4" fmla="*/ 3352184 w 4572000"/>
              <a:gd name="connsiteY4" fmla="*/ 46592 h 3210603"/>
              <a:gd name="connsiteX5" fmla="*/ 3473858 w 4572000"/>
              <a:gd name="connsiteY5" fmla="*/ 81632 h 3210603"/>
              <a:gd name="connsiteX6" fmla="*/ 3591296 w 4572000"/>
              <a:gd name="connsiteY6" fmla="*/ 125913 h 3210603"/>
              <a:gd name="connsiteX7" fmla="*/ 3704113 w 4572000"/>
              <a:gd name="connsiteY7" fmla="*/ 179051 h 3210603"/>
              <a:gd name="connsiteX8" fmla="*/ 3812310 w 4572000"/>
              <a:gd name="connsiteY8" fmla="*/ 240275 h 3210603"/>
              <a:gd name="connsiteX9" fmla="*/ 3914732 w 4572000"/>
              <a:gd name="connsiteY9" fmla="*/ 309585 h 3210603"/>
              <a:gd name="connsiteX10" fmla="*/ 4011378 w 4572000"/>
              <a:gd name="connsiteY10" fmla="*/ 386212 h 3210603"/>
              <a:gd name="connsiteX11" fmla="*/ 4101863 w 4572000"/>
              <a:gd name="connsiteY11" fmla="*/ 470154 h 3210603"/>
              <a:gd name="connsiteX12" fmla="*/ 4185417 w 4572000"/>
              <a:gd name="connsiteY12" fmla="*/ 560642 h 3210603"/>
              <a:gd name="connsiteX13" fmla="*/ 4262041 w 4572000"/>
              <a:gd name="connsiteY13" fmla="*/ 657292 h 3210603"/>
              <a:gd name="connsiteX14" fmla="*/ 4331348 w 4572000"/>
              <a:gd name="connsiteY14" fmla="*/ 759717 h 3210603"/>
              <a:gd name="connsiteX15" fmla="*/ 4392570 w 4572000"/>
              <a:gd name="connsiteY15" fmla="*/ 867533 h 3210603"/>
              <a:gd name="connsiteX16" fmla="*/ 4445706 w 4572000"/>
              <a:gd name="connsiteY16" fmla="*/ 980355 h 3210603"/>
              <a:gd name="connsiteX17" fmla="*/ 4489986 w 4572000"/>
              <a:gd name="connsiteY17" fmla="*/ 1097797 h 3210603"/>
              <a:gd name="connsiteX18" fmla="*/ 4525410 w 4572000"/>
              <a:gd name="connsiteY18" fmla="*/ 1219475 h 3210603"/>
              <a:gd name="connsiteX19" fmla="*/ 4550823 w 4572000"/>
              <a:gd name="connsiteY19" fmla="*/ 1345003 h 3210603"/>
              <a:gd name="connsiteX20" fmla="*/ 4566610 w 4572000"/>
              <a:gd name="connsiteY20" fmla="*/ 1473612 h 3210603"/>
              <a:gd name="connsiteX21" fmla="*/ 4572000 w 4572000"/>
              <a:gd name="connsiteY21" fmla="*/ 1605302 h 3210603"/>
              <a:gd name="connsiteX22" fmla="*/ 4566610 w 4572000"/>
              <a:gd name="connsiteY22" fmla="*/ 1736991 h 3210603"/>
              <a:gd name="connsiteX23" fmla="*/ 4550823 w 4572000"/>
              <a:gd name="connsiteY23" fmla="*/ 1865600 h 3210603"/>
              <a:gd name="connsiteX24" fmla="*/ 4525410 w 4572000"/>
              <a:gd name="connsiteY24" fmla="*/ 1991128 h 3210603"/>
              <a:gd name="connsiteX25" fmla="*/ 4489986 w 4572000"/>
              <a:gd name="connsiteY25" fmla="*/ 2112806 h 3210603"/>
              <a:gd name="connsiteX26" fmla="*/ 4445706 w 4572000"/>
              <a:gd name="connsiteY26" fmla="*/ 2230249 h 3210603"/>
              <a:gd name="connsiteX27" fmla="*/ 4392570 w 4572000"/>
              <a:gd name="connsiteY27" fmla="*/ 2343070 h 3210603"/>
              <a:gd name="connsiteX28" fmla="*/ 4331348 w 4572000"/>
              <a:gd name="connsiteY28" fmla="*/ 2450886 h 3210603"/>
              <a:gd name="connsiteX29" fmla="*/ 4262041 w 4572000"/>
              <a:gd name="connsiteY29" fmla="*/ 2553311 h 3210603"/>
              <a:gd name="connsiteX30" fmla="*/ 4185417 w 4572000"/>
              <a:gd name="connsiteY30" fmla="*/ 2649960 h 3210603"/>
              <a:gd name="connsiteX31" fmla="*/ 4101863 w 4572000"/>
              <a:gd name="connsiteY31" fmla="*/ 2740449 h 3210603"/>
              <a:gd name="connsiteX32" fmla="*/ 4011378 w 4572000"/>
              <a:gd name="connsiteY32" fmla="*/ 2824391 h 3210603"/>
              <a:gd name="connsiteX33" fmla="*/ 3914732 w 4572000"/>
              <a:gd name="connsiteY33" fmla="*/ 2901017 h 3210603"/>
              <a:gd name="connsiteX34" fmla="*/ 3812310 w 4572000"/>
              <a:gd name="connsiteY34" fmla="*/ 2970328 h 3210603"/>
              <a:gd name="connsiteX35" fmla="*/ 3704113 w 4572000"/>
              <a:gd name="connsiteY35" fmla="*/ 3031552 h 3210603"/>
              <a:gd name="connsiteX36" fmla="*/ 3591296 w 4572000"/>
              <a:gd name="connsiteY36" fmla="*/ 3084690 h 3210603"/>
              <a:gd name="connsiteX37" fmla="*/ 3473858 w 4572000"/>
              <a:gd name="connsiteY37" fmla="*/ 3128971 h 3210603"/>
              <a:gd name="connsiteX38" fmla="*/ 3352184 w 4572000"/>
              <a:gd name="connsiteY38" fmla="*/ 3164011 h 3210603"/>
              <a:gd name="connsiteX39" fmla="*/ 3227045 w 4572000"/>
              <a:gd name="connsiteY39" fmla="*/ 3189810 h 3210603"/>
              <a:gd name="connsiteX40" fmla="*/ 3098056 w 4572000"/>
              <a:gd name="connsiteY40" fmla="*/ 3205597 h 3210603"/>
              <a:gd name="connsiteX41" fmla="*/ 2966371 w 4572000"/>
              <a:gd name="connsiteY41" fmla="*/ 3210603 h 3210603"/>
              <a:gd name="connsiteX42" fmla="*/ 0 w 4572000"/>
              <a:gd name="connsiteY42" fmla="*/ 3210603 h 3210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572000" h="3210603">
                <a:moveTo>
                  <a:pt x="0" y="0"/>
                </a:moveTo>
                <a:lnTo>
                  <a:pt x="2966371" y="0"/>
                </a:lnTo>
                <a:lnTo>
                  <a:pt x="3098056" y="5391"/>
                </a:lnTo>
                <a:lnTo>
                  <a:pt x="3227045" y="20793"/>
                </a:lnTo>
                <a:lnTo>
                  <a:pt x="3352184" y="46592"/>
                </a:lnTo>
                <a:lnTo>
                  <a:pt x="3473858" y="81632"/>
                </a:lnTo>
                <a:lnTo>
                  <a:pt x="3591296" y="125913"/>
                </a:lnTo>
                <a:lnTo>
                  <a:pt x="3704113" y="179051"/>
                </a:lnTo>
                <a:lnTo>
                  <a:pt x="3812310" y="240275"/>
                </a:lnTo>
                <a:lnTo>
                  <a:pt x="3914732" y="309585"/>
                </a:lnTo>
                <a:lnTo>
                  <a:pt x="4011378" y="386212"/>
                </a:lnTo>
                <a:lnTo>
                  <a:pt x="4101863" y="470154"/>
                </a:lnTo>
                <a:lnTo>
                  <a:pt x="4185417" y="560642"/>
                </a:lnTo>
                <a:lnTo>
                  <a:pt x="4262041" y="657292"/>
                </a:lnTo>
                <a:lnTo>
                  <a:pt x="4331348" y="759717"/>
                </a:lnTo>
                <a:lnTo>
                  <a:pt x="4392570" y="867533"/>
                </a:lnTo>
                <a:lnTo>
                  <a:pt x="4445706" y="980355"/>
                </a:lnTo>
                <a:lnTo>
                  <a:pt x="4489986" y="1097797"/>
                </a:lnTo>
                <a:lnTo>
                  <a:pt x="4525410" y="1219475"/>
                </a:lnTo>
                <a:lnTo>
                  <a:pt x="4550823" y="1345003"/>
                </a:lnTo>
                <a:lnTo>
                  <a:pt x="4566610" y="1473612"/>
                </a:lnTo>
                <a:lnTo>
                  <a:pt x="4572000" y="1605302"/>
                </a:lnTo>
                <a:lnTo>
                  <a:pt x="4566610" y="1736991"/>
                </a:lnTo>
                <a:lnTo>
                  <a:pt x="4550823" y="1865600"/>
                </a:lnTo>
                <a:lnTo>
                  <a:pt x="4525410" y="1991128"/>
                </a:lnTo>
                <a:lnTo>
                  <a:pt x="4489986" y="2112806"/>
                </a:lnTo>
                <a:lnTo>
                  <a:pt x="4445706" y="2230249"/>
                </a:lnTo>
                <a:lnTo>
                  <a:pt x="4392570" y="2343070"/>
                </a:lnTo>
                <a:lnTo>
                  <a:pt x="4331348" y="2450886"/>
                </a:lnTo>
                <a:lnTo>
                  <a:pt x="4262041" y="2553311"/>
                </a:lnTo>
                <a:lnTo>
                  <a:pt x="4185417" y="2649960"/>
                </a:lnTo>
                <a:lnTo>
                  <a:pt x="4101863" y="2740449"/>
                </a:lnTo>
                <a:lnTo>
                  <a:pt x="4011378" y="2824391"/>
                </a:lnTo>
                <a:lnTo>
                  <a:pt x="3914732" y="2901017"/>
                </a:lnTo>
                <a:lnTo>
                  <a:pt x="3812310" y="2970328"/>
                </a:lnTo>
                <a:lnTo>
                  <a:pt x="3704113" y="3031552"/>
                </a:lnTo>
                <a:lnTo>
                  <a:pt x="3591296" y="3084690"/>
                </a:lnTo>
                <a:lnTo>
                  <a:pt x="3473858" y="3128971"/>
                </a:lnTo>
                <a:lnTo>
                  <a:pt x="3352184" y="3164011"/>
                </a:lnTo>
                <a:lnTo>
                  <a:pt x="3227045" y="3189810"/>
                </a:lnTo>
                <a:lnTo>
                  <a:pt x="3098056" y="3205597"/>
                </a:lnTo>
                <a:lnTo>
                  <a:pt x="2966371" y="3210603"/>
                </a:lnTo>
                <a:lnTo>
                  <a:pt x="0" y="321060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wrap="square" lIns="648000" tIns="0" bIns="360000" anchor="ctr">
            <a:noAutofit/>
          </a:bodyPr>
          <a:lstStyle>
            <a:lvl1pPr>
              <a:spcAft>
                <a:spcPts val="1200"/>
              </a:spcAft>
              <a:defRPr sz="2300" u="sng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Année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BD1F7325-6038-8979-2AE3-AD6FB5B759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89872" y="2202349"/>
            <a:ext cx="2520816" cy="3210815"/>
          </a:xfrm>
          <a:custGeom>
            <a:avLst/>
            <a:gdLst>
              <a:gd name="connsiteX0" fmla="*/ 0 w 2520816"/>
              <a:gd name="connsiteY0" fmla="*/ 0 h 3210815"/>
              <a:gd name="connsiteX1" fmla="*/ 915365 w 2520816"/>
              <a:gd name="connsiteY1" fmla="*/ 0 h 3210815"/>
              <a:gd name="connsiteX2" fmla="*/ 1047067 w 2520816"/>
              <a:gd name="connsiteY2" fmla="*/ 5391 h 3210815"/>
              <a:gd name="connsiteX3" fmla="*/ 1175688 w 2520816"/>
              <a:gd name="connsiteY3" fmla="*/ 20794 h 3210815"/>
              <a:gd name="connsiteX4" fmla="*/ 1301228 w 2520816"/>
              <a:gd name="connsiteY4" fmla="*/ 46595 h 3210815"/>
              <a:gd name="connsiteX5" fmla="*/ 1422917 w 2520816"/>
              <a:gd name="connsiteY5" fmla="*/ 81637 h 3210815"/>
              <a:gd name="connsiteX6" fmla="*/ 1540370 w 2520816"/>
              <a:gd name="connsiteY6" fmla="*/ 125922 h 3210815"/>
              <a:gd name="connsiteX7" fmla="*/ 1653203 w 2520816"/>
              <a:gd name="connsiteY7" fmla="*/ 179063 h 3210815"/>
              <a:gd name="connsiteX8" fmla="*/ 1761029 w 2520816"/>
              <a:gd name="connsiteY8" fmla="*/ 240291 h 3210815"/>
              <a:gd name="connsiteX9" fmla="*/ 1863463 w 2520816"/>
              <a:gd name="connsiteY9" fmla="*/ 309606 h 3210815"/>
              <a:gd name="connsiteX10" fmla="*/ 1960121 w 2520816"/>
              <a:gd name="connsiteY10" fmla="*/ 386237 h 3210815"/>
              <a:gd name="connsiteX11" fmla="*/ 2050618 w 2520816"/>
              <a:gd name="connsiteY11" fmla="*/ 470185 h 3210815"/>
              <a:gd name="connsiteX12" fmla="*/ 2134183 w 2520816"/>
              <a:gd name="connsiteY12" fmla="*/ 560679 h 3210815"/>
              <a:gd name="connsiteX13" fmla="*/ 2211202 w 2520816"/>
              <a:gd name="connsiteY13" fmla="*/ 657335 h 3210815"/>
              <a:gd name="connsiteX14" fmla="*/ 2280133 w 2520816"/>
              <a:gd name="connsiteY14" fmla="*/ 759767 h 3210815"/>
              <a:gd name="connsiteX15" fmla="*/ 2341748 w 2520816"/>
              <a:gd name="connsiteY15" fmla="*/ 867590 h 3210815"/>
              <a:gd name="connsiteX16" fmla="*/ 2394506 w 2520816"/>
              <a:gd name="connsiteY16" fmla="*/ 980419 h 3210815"/>
              <a:gd name="connsiteX17" fmla="*/ 2439176 w 2520816"/>
              <a:gd name="connsiteY17" fmla="*/ 1097869 h 3210815"/>
              <a:gd name="connsiteX18" fmla="*/ 2474220 w 2520816"/>
              <a:gd name="connsiteY18" fmla="*/ 1219555 h 3210815"/>
              <a:gd name="connsiteX19" fmla="*/ 2500021 w 2520816"/>
              <a:gd name="connsiteY19" fmla="*/ 1345092 h 3210815"/>
              <a:gd name="connsiteX20" fmla="*/ 2515425 w 2520816"/>
              <a:gd name="connsiteY20" fmla="*/ 1473710 h 3210815"/>
              <a:gd name="connsiteX21" fmla="*/ 2520816 w 2520816"/>
              <a:gd name="connsiteY21" fmla="*/ 1605408 h 3210815"/>
              <a:gd name="connsiteX22" fmla="*/ 2515425 w 2520816"/>
              <a:gd name="connsiteY22" fmla="*/ 1737106 h 3210815"/>
              <a:gd name="connsiteX23" fmla="*/ 2500021 w 2520816"/>
              <a:gd name="connsiteY23" fmla="*/ 1865723 h 3210815"/>
              <a:gd name="connsiteX24" fmla="*/ 2474220 w 2520816"/>
              <a:gd name="connsiteY24" fmla="*/ 1991260 h 3210815"/>
              <a:gd name="connsiteX25" fmla="*/ 2439176 w 2520816"/>
              <a:gd name="connsiteY25" fmla="*/ 2112946 h 3210815"/>
              <a:gd name="connsiteX26" fmla="*/ 2394506 w 2520816"/>
              <a:gd name="connsiteY26" fmla="*/ 2230396 h 3210815"/>
              <a:gd name="connsiteX27" fmla="*/ 2341748 w 2520816"/>
              <a:gd name="connsiteY27" fmla="*/ 2343225 h 3210815"/>
              <a:gd name="connsiteX28" fmla="*/ 2280133 w 2520816"/>
              <a:gd name="connsiteY28" fmla="*/ 2451048 h 3210815"/>
              <a:gd name="connsiteX29" fmla="*/ 2211202 w 2520816"/>
              <a:gd name="connsiteY29" fmla="*/ 2553480 h 3210815"/>
              <a:gd name="connsiteX30" fmla="*/ 2134183 w 2520816"/>
              <a:gd name="connsiteY30" fmla="*/ 2650135 h 3210815"/>
              <a:gd name="connsiteX31" fmla="*/ 2050618 w 2520816"/>
              <a:gd name="connsiteY31" fmla="*/ 2740630 h 3210815"/>
              <a:gd name="connsiteX32" fmla="*/ 1960121 w 2520816"/>
              <a:gd name="connsiteY32" fmla="*/ 2824578 h 3210815"/>
              <a:gd name="connsiteX33" fmla="*/ 1863463 w 2520816"/>
              <a:gd name="connsiteY33" fmla="*/ 2901209 h 3210815"/>
              <a:gd name="connsiteX34" fmla="*/ 1761029 w 2520816"/>
              <a:gd name="connsiteY34" fmla="*/ 2970524 h 3210815"/>
              <a:gd name="connsiteX35" fmla="*/ 1653203 w 2520816"/>
              <a:gd name="connsiteY35" fmla="*/ 3031752 h 3210815"/>
              <a:gd name="connsiteX36" fmla="*/ 1540370 w 2520816"/>
              <a:gd name="connsiteY36" fmla="*/ 3084893 h 3210815"/>
              <a:gd name="connsiteX37" fmla="*/ 1422917 w 2520816"/>
              <a:gd name="connsiteY37" fmla="*/ 3129178 h 3210815"/>
              <a:gd name="connsiteX38" fmla="*/ 1301228 w 2520816"/>
              <a:gd name="connsiteY38" fmla="*/ 3164220 h 3210815"/>
              <a:gd name="connsiteX39" fmla="*/ 1175688 w 2520816"/>
              <a:gd name="connsiteY39" fmla="*/ 3190021 h 3210815"/>
              <a:gd name="connsiteX40" fmla="*/ 1047067 w 2520816"/>
              <a:gd name="connsiteY40" fmla="*/ 3205809 h 3210815"/>
              <a:gd name="connsiteX41" fmla="*/ 915365 w 2520816"/>
              <a:gd name="connsiteY41" fmla="*/ 3210815 h 3210815"/>
              <a:gd name="connsiteX42" fmla="*/ 0 w 2520816"/>
              <a:gd name="connsiteY42" fmla="*/ 3210815 h 321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20816" h="3210815">
                <a:moveTo>
                  <a:pt x="0" y="0"/>
                </a:moveTo>
                <a:lnTo>
                  <a:pt x="915365" y="0"/>
                </a:lnTo>
                <a:lnTo>
                  <a:pt x="1047067" y="5391"/>
                </a:lnTo>
                <a:lnTo>
                  <a:pt x="1175688" y="20794"/>
                </a:lnTo>
                <a:lnTo>
                  <a:pt x="1301228" y="46595"/>
                </a:lnTo>
                <a:lnTo>
                  <a:pt x="1422917" y="81637"/>
                </a:lnTo>
                <a:lnTo>
                  <a:pt x="1540370" y="125922"/>
                </a:lnTo>
                <a:lnTo>
                  <a:pt x="1653203" y="179063"/>
                </a:lnTo>
                <a:lnTo>
                  <a:pt x="1761029" y="240291"/>
                </a:lnTo>
                <a:lnTo>
                  <a:pt x="1863463" y="309606"/>
                </a:lnTo>
                <a:lnTo>
                  <a:pt x="1960121" y="386237"/>
                </a:lnTo>
                <a:lnTo>
                  <a:pt x="2050618" y="470185"/>
                </a:lnTo>
                <a:lnTo>
                  <a:pt x="2134183" y="560679"/>
                </a:lnTo>
                <a:lnTo>
                  <a:pt x="2211202" y="657335"/>
                </a:lnTo>
                <a:lnTo>
                  <a:pt x="2280133" y="759767"/>
                </a:lnTo>
                <a:lnTo>
                  <a:pt x="2341748" y="867590"/>
                </a:lnTo>
                <a:lnTo>
                  <a:pt x="2394506" y="980419"/>
                </a:lnTo>
                <a:lnTo>
                  <a:pt x="2439176" y="1097869"/>
                </a:lnTo>
                <a:lnTo>
                  <a:pt x="2474220" y="1219555"/>
                </a:lnTo>
                <a:lnTo>
                  <a:pt x="2500021" y="1345092"/>
                </a:lnTo>
                <a:lnTo>
                  <a:pt x="2515425" y="1473710"/>
                </a:lnTo>
                <a:lnTo>
                  <a:pt x="2520816" y="1605408"/>
                </a:lnTo>
                <a:lnTo>
                  <a:pt x="2515425" y="1737106"/>
                </a:lnTo>
                <a:lnTo>
                  <a:pt x="2500021" y="1865723"/>
                </a:lnTo>
                <a:lnTo>
                  <a:pt x="2474220" y="1991260"/>
                </a:lnTo>
                <a:lnTo>
                  <a:pt x="2439176" y="2112946"/>
                </a:lnTo>
                <a:lnTo>
                  <a:pt x="2394506" y="2230396"/>
                </a:lnTo>
                <a:lnTo>
                  <a:pt x="2341748" y="2343225"/>
                </a:lnTo>
                <a:lnTo>
                  <a:pt x="2280133" y="2451048"/>
                </a:lnTo>
                <a:lnTo>
                  <a:pt x="2211202" y="2553480"/>
                </a:lnTo>
                <a:lnTo>
                  <a:pt x="2134183" y="2650135"/>
                </a:lnTo>
                <a:lnTo>
                  <a:pt x="2050618" y="2740630"/>
                </a:lnTo>
                <a:lnTo>
                  <a:pt x="1960121" y="2824578"/>
                </a:lnTo>
                <a:lnTo>
                  <a:pt x="1863463" y="2901209"/>
                </a:lnTo>
                <a:lnTo>
                  <a:pt x="1761029" y="2970524"/>
                </a:lnTo>
                <a:lnTo>
                  <a:pt x="1653203" y="3031752"/>
                </a:lnTo>
                <a:lnTo>
                  <a:pt x="1540370" y="3084893"/>
                </a:lnTo>
                <a:lnTo>
                  <a:pt x="1422917" y="3129178"/>
                </a:lnTo>
                <a:lnTo>
                  <a:pt x="1301228" y="3164220"/>
                </a:lnTo>
                <a:lnTo>
                  <a:pt x="1175688" y="3190021"/>
                </a:lnTo>
                <a:lnTo>
                  <a:pt x="1047067" y="3205809"/>
                </a:lnTo>
                <a:lnTo>
                  <a:pt x="915365" y="3210815"/>
                </a:lnTo>
                <a:lnTo>
                  <a:pt x="0" y="3210815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360000" bIns="360000" anchor="ctr">
            <a:noAutofit/>
          </a:bodyPr>
          <a:lstStyle>
            <a:lvl1pPr>
              <a:spcAft>
                <a:spcPts val="600"/>
              </a:spcAft>
              <a:defRPr sz="2300" u="sng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Année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CFFFF316-5001-D864-5D54-A236017FB1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32052" y="2202349"/>
            <a:ext cx="2520816" cy="3210815"/>
          </a:xfrm>
          <a:custGeom>
            <a:avLst/>
            <a:gdLst>
              <a:gd name="connsiteX0" fmla="*/ 0 w 2520816"/>
              <a:gd name="connsiteY0" fmla="*/ 0 h 3210815"/>
              <a:gd name="connsiteX1" fmla="*/ 915365 w 2520816"/>
              <a:gd name="connsiteY1" fmla="*/ 0 h 3210815"/>
              <a:gd name="connsiteX2" fmla="*/ 1047067 w 2520816"/>
              <a:gd name="connsiteY2" fmla="*/ 5391 h 3210815"/>
              <a:gd name="connsiteX3" fmla="*/ 1175688 w 2520816"/>
              <a:gd name="connsiteY3" fmla="*/ 20794 h 3210815"/>
              <a:gd name="connsiteX4" fmla="*/ 1301228 w 2520816"/>
              <a:gd name="connsiteY4" fmla="*/ 46595 h 3210815"/>
              <a:gd name="connsiteX5" fmla="*/ 1422917 w 2520816"/>
              <a:gd name="connsiteY5" fmla="*/ 81637 h 3210815"/>
              <a:gd name="connsiteX6" fmla="*/ 1540370 w 2520816"/>
              <a:gd name="connsiteY6" fmla="*/ 125922 h 3210815"/>
              <a:gd name="connsiteX7" fmla="*/ 1653203 w 2520816"/>
              <a:gd name="connsiteY7" fmla="*/ 179063 h 3210815"/>
              <a:gd name="connsiteX8" fmla="*/ 1761029 w 2520816"/>
              <a:gd name="connsiteY8" fmla="*/ 240291 h 3210815"/>
              <a:gd name="connsiteX9" fmla="*/ 1863463 w 2520816"/>
              <a:gd name="connsiteY9" fmla="*/ 309606 h 3210815"/>
              <a:gd name="connsiteX10" fmla="*/ 1960121 w 2520816"/>
              <a:gd name="connsiteY10" fmla="*/ 386237 h 3210815"/>
              <a:gd name="connsiteX11" fmla="*/ 2050618 w 2520816"/>
              <a:gd name="connsiteY11" fmla="*/ 470185 h 3210815"/>
              <a:gd name="connsiteX12" fmla="*/ 2134183 w 2520816"/>
              <a:gd name="connsiteY12" fmla="*/ 560679 h 3210815"/>
              <a:gd name="connsiteX13" fmla="*/ 2211202 w 2520816"/>
              <a:gd name="connsiteY13" fmla="*/ 657335 h 3210815"/>
              <a:gd name="connsiteX14" fmla="*/ 2280133 w 2520816"/>
              <a:gd name="connsiteY14" fmla="*/ 759767 h 3210815"/>
              <a:gd name="connsiteX15" fmla="*/ 2341748 w 2520816"/>
              <a:gd name="connsiteY15" fmla="*/ 867590 h 3210815"/>
              <a:gd name="connsiteX16" fmla="*/ 2394506 w 2520816"/>
              <a:gd name="connsiteY16" fmla="*/ 980419 h 3210815"/>
              <a:gd name="connsiteX17" fmla="*/ 2439176 w 2520816"/>
              <a:gd name="connsiteY17" fmla="*/ 1097869 h 3210815"/>
              <a:gd name="connsiteX18" fmla="*/ 2474220 w 2520816"/>
              <a:gd name="connsiteY18" fmla="*/ 1219555 h 3210815"/>
              <a:gd name="connsiteX19" fmla="*/ 2500021 w 2520816"/>
              <a:gd name="connsiteY19" fmla="*/ 1345092 h 3210815"/>
              <a:gd name="connsiteX20" fmla="*/ 2515425 w 2520816"/>
              <a:gd name="connsiteY20" fmla="*/ 1473710 h 3210815"/>
              <a:gd name="connsiteX21" fmla="*/ 2520816 w 2520816"/>
              <a:gd name="connsiteY21" fmla="*/ 1605408 h 3210815"/>
              <a:gd name="connsiteX22" fmla="*/ 2515425 w 2520816"/>
              <a:gd name="connsiteY22" fmla="*/ 1737106 h 3210815"/>
              <a:gd name="connsiteX23" fmla="*/ 2500021 w 2520816"/>
              <a:gd name="connsiteY23" fmla="*/ 1865723 h 3210815"/>
              <a:gd name="connsiteX24" fmla="*/ 2474220 w 2520816"/>
              <a:gd name="connsiteY24" fmla="*/ 1991260 h 3210815"/>
              <a:gd name="connsiteX25" fmla="*/ 2439176 w 2520816"/>
              <a:gd name="connsiteY25" fmla="*/ 2112946 h 3210815"/>
              <a:gd name="connsiteX26" fmla="*/ 2394506 w 2520816"/>
              <a:gd name="connsiteY26" fmla="*/ 2230396 h 3210815"/>
              <a:gd name="connsiteX27" fmla="*/ 2341748 w 2520816"/>
              <a:gd name="connsiteY27" fmla="*/ 2343225 h 3210815"/>
              <a:gd name="connsiteX28" fmla="*/ 2280133 w 2520816"/>
              <a:gd name="connsiteY28" fmla="*/ 2451048 h 3210815"/>
              <a:gd name="connsiteX29" fmla="*/ 2211202 w 2520816"/>
              <a:gd name="connsiteY29" fmla="*/ 2553480 h 3210815"/>
              <a:gd name="connsiteX30" fmla="*/ 2134183 w 2520816"/>
              <a:gd name="connsiteY30" fmla="*/ 2650135 h 3210815"/>
              <a:gd name="connsiteX31" fmla="*/ 2050618 w 2520816"/>
              <a:gd name="connsiteY31" fmla="*/ 2740630 h 3210815"/>
              <a:gd name="connsiteX32" fmla="*/ 1960121 w 2520816"/>
              <a:gd name="connsiteY32" fmla="*/ 2824578 h 3210815"/>
              <a:gd name="connsiteX33" fmla="*/ 1863463 w 2520816"/>
              <a:gd name="connsiteY33" fmla="*/ 2901209 h 3210815"/>
              <a:gd name="connsiteX34" fmla="*/ 1761029 w 2520816"/>
              <a:gd name="connsiteY34" fmla="*/ 2970524 h 3210815"/>
              <a:gd name="connsiteX35" fmla="*/ 1653203 w 2520816"/>
              <a:gd name="connsiteY35" fmla="*/ 3031752 h 3210815"/>
              <a:gd name="connsiteX36" fmla="*/ 1540370 w 2520816"/>
              <a:gd name="connsiteY36" fmla="*/ 3084893 h 3210815"/>
              <a:gd name="connsiteX37" fmla="*/ 1422917 w 2520816"/>
              <a:gd name="connsiteY37" fmla="*/ 3129178 h 3210815"/>
              <a:gd name="connsiteX38" fmla="*/ 1301228 w 2520816"/>
              <a:gd name="connsiteY38" fmla="*/ 3164220 h 3210815"/>
              <a:gd name="connsiteX39" fmla="*/ 1175688 w 2520816"/>
              <a:gd name="connsiteY39" fmla="*/ 3190021 h 3210815"/>
              <a:gd name="connsiteX40" fmla="*/ 1047067 w 2520816"/>
              <a:gd name="connsiteY40" fmla="*/ 3205809 h 3210815"/>
              <a:gd name="connsiteX41" fmla="*/ 915365 w 2520816"/>
              <a:gd name="connsiteY41" fmla="*/ 3210815 h 3210815"/>
              <a:gd name="connsiteX42" fmla="*/ 0 w 2520816"/>
              <a:gd name="connsiteY42" fmla="*/ 3210815 h 321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20816" h="3210815">
                <a:moveTo>
                  <a:pt x="0" y="0"/>
                </a:moveTo>
                <a:lnTo>
                  <a:pt x="915365" y="0"/>
                </a:lnTo>
                <a:lnTo>
                  <a:pt x="1047067" y="5391"/>
                </a:lnTo>
                <a:lnTo>
                  <a:pt x="1175688" y="20794"/>
                </a:lnTo>
                <a:lnTo>
                  <a:pt x="1301228" y="46595"/>
                </a:lnTo>
                <a:lnTo>
                  <a:pt x="1422917" y="81637"/>
                </a:lnTo>
                <a:lnTo>
                  <a:pt x="1540370" y="125922"/>
                </a:lnTo>
                <a:lnTo>
                  <a:pt x="1653203" y="179063"/>
                </a:lnTo>
                <a:lnTo>
                  <a:pt x="1761029" y="240291"/>
                </a:lnTo>
                <a:lnTo>
                  <a:pt x="1863463" y="309606"/>
                </a:lnTo>
                <a:lnTo>
                  <a:pt x="1960121" y="386237"/>
                </a:lnTo>
                <a:lnTo>
                  <a:pt x="2050618" y="470185"/>
                </a:lnTo>
                <a:lnTo>
                  <a:pt x="2134183" y="560679"/>
                </a:lnTo>
                <a:lnTo>
                  <a:pt x="2211202" y="657335"/>
                </a:lnTo>
                <a:lnTo>
                  <a:pt x="2280133" y="759767"/>
                </a:lnTo>
                <a:lnTo>
                  <a:pt x="2341748" y="867590"/>
                </a:lnTo>
                <a:lnTo>
                  <a:pt x="2394506" y="980419"/>
                </a:lnTo>
                <a:lnTo>
                  <a:pt x="2439176" y="1097869"/>
                </a:lnTo>
                <a:lnTo>
                  <a:pt x="2474220" y="1219555"/>
                </a:lnTo>
                <a:lnTo>
                  <a:pt x="2500021" y="1345092"/>
                </a:lnTo>
                <a:lnTo>
                  <a:pt x="2515425" y="1473710"/>
                </a:lnTo>
                <a:lnTo>
                  <a:pt x="2520816" y="1605408"/>
                </a:lnTo>
                <a:lnTo>
                  <a:pt x="2515425" y="1737106"/>
                </a:lnTo>
                <a:lnTo>
                  <a:pt x="2500021" y="1865723"/>
                </a:lnTo>
                <a:lnTo>
                  <a:pt x="2474220" y="1991260"/>
                </a:lnTo>
                <a:lnTo>
                  <a:pt x="2439176" y="2112946"/>
                </a:lnTo>
                <a:lnTo>
                  <a:pt x="2394506" y="2230396"/>
                </a:lnTo>
                <a:lnTo>
                  <a:pt x="2341748" y="2343225"/>
                </a:lnTo>
                <a:lnTo>
                  <a:pt x="2280133" y="2451048"/>
                </a:lnTo>
                <a:lnTo>
                  <a:pt x="2211202" y="2553480"/>
                </a:lnTo>
                <a:lnTo>
                  <a:pt x="2134183" y="2650135"/>
                </a:lnTo>
                <a:lnTo>
                  <a:pt x="2050618" y="2740630"/>
                </a:lnTo>
                <a:lnTo>
                  <a:pt x="1960121" y="2824578"/>
                </a:lnTo>
                <a:lnTo>
                  <a:pt x="1863463" y="2901209"/>
                </a:lnTo>
                <a:lnTo>
                  <a:pt x="1761029" y="2970524"/>
                </a:lnTo>
                <a:lnTo>
                  <a:pt x="1653203" y="3031752"/>
                </a:lnTo>
                <a:lnTo>
                  <a:pt x="1540370" y="3084893"/>
                </a:lnTo>
                <a:lnTo>
                  <a:pt x="1422917" y="3129178"/>
                </a:lnTo>
                <a:lnTo>
                  <a:pt x="1301228" y="3164220"/>
                </a:lnTo>
                <a:lnTo>
                  <a:pt x="1175688" y="3190021"/>
                </a:lnTo>
                <a:lnTo>
                  <a:pt x="1047067" y="3205809"/>
                </a:lnTo>
                <a:lnTo>
                  <a:pt x="915365" y="3210815"/>
                </a:lnTo>
                <a:lnTo>
                  <a:pt x="0" y="3210815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360000" bIns="360000" anchor="ctr">
            <a:noAutofit/>
          </a:bodyPr>
          <a:lstStyle>
            <a:lvl1pPr>
              <a:spcAft>
                <a:spcPts val="600"/>
              </a:spcAft>
              <a:defRPr sz="2300" u="sng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Année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8440AAE0-F248-DC18-EDF8-5FB1BF13B2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71184" y="2202349"/>
            <a:ext cx="2520816" cy="3210815"/>
          </a:xfrm>
          <a:custGeom>
            <a:avLst/>
            <a:gdLst>
              <a:gd name="connsiteX0" fmla="*/ 0 w 2520816"/>
              <a:gd name="connsiteY0" fmla="*/ 0 h 3210815"/>
              <a:gd name="connsiteX1" fmla="*/ 915365 w 2520816"/>
              <a:gd name="connsiteY1" fmla="*/ 0 h 3210815"/>
              <a:gd name="connsiteX2" fmla="*/ 1047067 w 2520816"/>
              <a:gd name="connsiteY2" fmla="*/ 5391 h 3210815"/>
              <a:gd name="connsiteX3" fmla="*/ 1175688 w 2520816"/>
              <a:gd name="connsiteY3" fmla="*/ 20794 h 3210815"/>
              <a:gd name="connsiteX4" fmla="*/ 1301228 w 2520816"/>
              <a:gd name="connsiteY4" fmla="*/ 46595 h 3210815"/>
              <a:gd name="connsiteX5" fmla="*/ 1422917 w 2520816"/>
              <a:gd name="connsiteY5" fmla="*/ 81637 h 3210815"/>
              <a:gd name="connsiteX6" fmla="*/ 1540370 w 2520816"/>
              <a:gd name="connsiteY6" fmla="*/ 125922 h 3210815"/>
              <a:gd name="connsiteX7" fmla="*/ 1653203 w 2520816"/>
              <a:gd name="connsiteY7" fmla="*/ 179063 h 3210815"/>
              <a:gd name="connsiteX8" fmla="*/ 1761029 w 2520816"/>
              <a:gd name="connsiteY8" fmla="*/ 240291 h 3210815"/>
              <a:gd name="connsiteX9" fmla="*/ 1863463 w 2520816"/>
              <a:gd name="connsiteY9" fmla="*/ 309606 h 3210815"/>
              <a:gd name="connsiteX10" fmla="*/ 1960121 w 2520816"/>
              <a:gd name="connsiteY10" fmla="*/ 386237 h 3210815"/>
              <a:gd name="connsiteX11" fmla="*/ 2050618 w 2520816"/>
              <a:gd name="connsiteY11" fmla="*/ 470185 h 3210815"/>
              <a:gd name="connsiteX12" fmla="*/ 2134183 w 2520816"/>
              <a:gd name="connsiteY12" fmla="*/ 560679 h 3210815"/>
              <a:gd name="connsiteX13" fmla="*/ 2211202 w 2520816"/>
              <a:gd name="connsiteY13" fmla="*/ 657335 h 3210815"/>
              <a:gd name="connsiteX14" fmla="*/ 2280133 w 2520816"/>
              <a:gd name="connsiteY14" fmla="*/ 759767 h 3210815"/>
              <a:gd name="connsiteX15" fmla="*/ 2341748 w 2520816"/>
              <a:gd name="connsiteY15" fmla="*/ 867590 h 3210815"/>
              <a:gd name="connsiteX16" fmla="*/ 2394506 w 2520816"/>
              <a:gd name="connsiteY16" fmla="*/ 980419 h 3210815"/>
              <a:gd name="connsiteX17" fmla="*/ 2439176 w 2520816"/>
              <a:gd name="connsiteY17" fmla="*/ 1097869 h 3210815"/>
              <a:gd name="connsiteX18" fmla="*/ 2474220 w 2520816"/>
              <a:gd name="connsiteY18" fmla="*/ 1219555 h 3210815"/>
              <a:gd name="connsiteX19" fmla="*/ 2500021 w 2520816"/>
              <a:gd name="connsiteY19" fmla="*/ 1345092 h 3210815"/>
              <a:gd name="connsiteX20" fmla="*/ 2515425 w 2520816"/>
              <a:gd name="connsiteY20" fmla="*/ 1473710 h 3210815"/>
              <a:gd name="connsiteX21" fmla="*/ 2520816 w 2520816"/>
              <a:gd name="connsiteY21" fmla="*/ 1605408 h 3210815"/>
              <a:gd name="connsiteX22" fmla="*/ 2515425 w 2520816"/>
              <a:gd name="connsiteY22" fmla="*/ 1737106 h 3210815"/>
              <a:gd name="connsiteX23" fmla="*/ 2500021 w 2520816"/>
              <a:gd name="connsiteY23" fmla="*/ 1865723 h 3210815"/>
              <a:gd name="connsiteX24" fmla="*/ 2474220 w 2520816"/>
              <a:gd name="connsiteY24" fmla="*/ 1991260 h 3210815"/>
              <a:gd name="connsiteX25" fmla="*/ 2439176 w 2520816"/>
              <a:gd name="connsiteY25" fmla="*/ 2112946 h 3210815"/>
              <a:gd name="connsiteX26" fmla="*/ 2394506 w 2520816"/>
              <a:gd name="connsiteY26" fmla="*/ 2230396 h 3210815"/>
              <a:gd name="connsiteX27" fmla="*/ 2341748 w 2520816"/>
              <a:gd name="connsiteY27" fmla="*/ 2343225 h 3210815"/>
              <a:gd name="connsiteX28" fmla="*/ 2280133 w 2520816"/>
              <a:gd name="connsiteY28" fmla="*/ 2451048 h 3210815"/>
              <a:gd name="connsiteX29" fmla="*/ 2211202 w 2520816"/>
              <a:gd name="connsiteY29" fmla="*/ 2553480 h 3210815"/>
              <a:gd name="connsiteX30" fmla="*/ 2134183 w 2520816"/>
              <a:gd name="connsiteY30" fmla="*/ 2650135 h 3210815"/>
              <a:gd name="connsiteX31" fmla="*/ 2050618 w 2520816"/>
              <a:gd name="connsiteY31" fmla="*/ 2740630 h 3210815"/>
              <a:gd name="connsiteX32" fmla="*/ 1960121 w 2520816"/>
              <a:gd name="connsiteY32" fmla="*/ 2824578 h 3210815"/>
              <a:gd name="connsiteX33" fmla="*/ 1863463 w 2520816"/>
              <a:gd name="connsiteY33" fmla="*/ 2901209 h 3210815"/>
              <a:gd name="connsiteX34" fmla="*/ 1761029 w 2520816"/>
              <a:gd name="connsiteY34" fmla="*/ 2970524 h 3210815"/>
              <a:gd name="connsiteX35" fmla="*/ 1653203 w 2520816"/>
              <a:gd name="connsiteY35" fmla="*/ 3031752 h 3210815"/>
              <a:gd name="connsiteX36" fmla="*/ 1540370 w 2520816"/>
              <a:gd name="connsiteY36" fmla="*/ 3084893 h 3210815"/>
              <a:gd name="connsiteX37" fmla="*/ 1422917 w 2520816"/>
              <a:gd name="connsiteY37" fmla="*/ 3129178 h 3210815"/>
              <a:gd name="connsiteX38" fmla="*/ 1301228 w 2520816"/>
              <a:gd name="connsiteY38" fmla="*/ 3164220 h 3210815"/>
              <a:gd name="connsiteX39" fmla="*/ 1175688 w 2520816"/>
              <a:gd name="connsiteY39" fmla="*/ 3190021 h 3210815"/>
              <a:gd name="connsiteX40" fmla="*/ 1047067 w 2520816"/>
              <a:gd name="connsiteY40" fmla="*/ 3205809 h 3210815"/>
              <a:gd name="connsiteX41" fmla="*/ 915365 w 2520816"/>
              <a:gd name="connsiteY41" fmla="*/ 3210815 h 3210815"/>
              <a:gd name="connsiteX42" fmla="*/ 0 w 2520816"/>
              <a:gd name="connsiteY42" fmla="*/ 3210815 h 321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20816" h="3210815">
                <a:moveTo>
                  <a:pt x="0" y="0"/>
                </a:moveTo>
                <a:lnTo>
                  <a:pt x="915365" y="0"/>
                </a:lnTo>
                <a:lnTo>
                  <a:pt x="1047067" y="5391"/>
                </a:lnTo>
                <a:lnTo>
                  <a:pt x="1175688" y="20794"/>
                </a:lnTo>
                <a:lnTo>
                  <a:pt x="1301228" y="46595"/>
                </a:lnTo>
                <a:lnTo>
                  <a:pt x="1422917" y="81637"/>
                </a:lnTo>
                <a:lnTo>
                  <a:pt x="1540370" y="125922"/>
                </a:lnTo>
                <a:lnTo>
                  <a:pt x="1653203" y="179063"/>
                </a:lnTo>
                <a:lnTo>
                  <a:pt x="1761029" y="240291"/>
                </a:lnTo>
                <a:lnTo>
                  <a:pt x="1863463" y="309606"/>
                </a:lnTo>
                <a:lnTo>
                  <a:pt x="1960121" y="386237"/>
                </a:lnTo>
                <a:lnTo>
                  <a:pt x="2050618" y="470185"/>
                </a:lnTo>
                <a:lnTo>
                  <a:pt x="2134183" y="560679"/>
                </a:lnTo>
                <a:lnTo>
                  <a:pt x="2211202" y="657335"/>
                </a:lnTo>
                <a:lnTo>
                  <a:pt x="2280133" y="759767"/>
                </a:lnTo>
                <a:lnTo>
                  <a:pt x="2341748" y="867590"/>
                </a:lnTo>
                <a:lnTo>
                  <a:pt x="2394506" y="980419"/>
                </a:lnTo>
                <a:lnTo>
                  <a:pt x="2439176" y="1097869"/>
                </a:lnTo>
                <a:lnTo>
                  <a:pt x="2474220" y="1219555"/>
                </a:lnTo>
                <a:lnTo>
                  <a:pt x="2500021" y="1345092"/>
                </a:lnTo>
                <a:lnTo>
                  <a:pt x="2515425" y="1473710"/>
                </a:lnTo>
                <a:lnTo>
                  <a:pt x="2520816" y="1605408"/>
                </a:lnTo>
                <a:lnTo>
                  <a:pt x="2515425" y="1737106"/>
                </a:lnTo>
                <a:lnTo>
                  <a:pt x="2500021" y="1865723"/>
                </a:lnTo>
                <a:lnTo>
                  <a:pt x="2474220" y="1991260"/>
                </a:lnTo>
                <a:lnTo>
                  <a:pt x="2439176" y="2112946"/>
                </a:lnTo>
                <a:lnTo>
                  <a:pt x="2394506" y="2230396"/>
                </a:lnTo>
                <a:lnTo>
                  <a:pt x="2341748" y="2343225"/>
                </a:lnTo>
                <a:lnTo>
                  <a:pt x="2280133" y="2451048"/>
                </a:lnTo>
                <a:lnTo>
                  <a:pt x="2211202" y="2553480"/>
                </a:lnTo>
                <a:lnTo>
                  <a:pt x="2134183" y="2650135"/>
                </a:lnTo>
                <a:lnTo>
                  <a:pt x="2050618" y="2740630"/>
                </a:lnTo>
                <a:lnTo>
                  <a:pt x="1960121" y="2824578"/>
                </a:lnTo>
                <a:lnTo>
                  <a:pt x="1863463" y="2901209"/>
                </a:lnTo>
                <a:lnTo>
                  <a:pt x="1761029" y="2970524"/>
                </a:lnTo>
                <a:lnTo>
                  <a:pt x="1653203" y="3031752"/>
                </a:lnTo>
                <a:lnTo>
                  <a:pt x="1540370" y="3084893"/>
                </a:lnTo>
                <a:lnTo>
                  <a:pt x="1422917" y="3129178"/>
                </a:lnTo>
                <a:lnTo>
                  <a:pt x="1301228" y="3164220"/>
                </a:lnTo>
                <a:lnTo>
                  <a:pt x="1175688" y="3190021"/>
                </a:lnTo>
                <a:lnTo>
                  <a:pt x="1047067" y="3205809"/>
                </a:lnTo>
                <a:lnTo>
                  <a:pt x="915365" y="3210815"/>
                </a:lnTo>
                <a:lnTo>
                  <a:pt x="0" y="3210815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360000" bIns="360000" anchor="ctr">
            <a:noAutofit/>
          </a:bodyPr>
          <a:lstStyle>
            <a:lvl1pPr>
              <a:spcAft>
                <a:spcPts val="600"/>
              </a:spcAft>
              <a:defRPr sz="2300" u="sng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Année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36709B2-354D-2BE1-AFD1-6E662E7D258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44EEFFA-3711-4508-A387-DE94D88E561F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7" name="Image 6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DA929863-2FB6-058C-8869-F701A6F61C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0496" y="188640"/>
            <a:ext cx="1400353" cy="360032"/>
          </a:xfrm>
          <a:prstGeom prst="rect">
            <a:avLst/>
          </a:prstGeom>
        </p:spPr>
      </p:pic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B23CB2E0-BFDA-3AE0-43DD-ACE77F813BC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2520" y="255768"/>
            <a:ext cx="2233612" cy="169277"/>
          </a:xfrm>
          <a:prstGeom prst="rect">
            <a:avLst/>
          </a:prstGeom>
        </p:spPr>
        <p:txBody>
          <a:bodyPr/>
          <a:lstStyle>
            <a:lvl1pPr>
              <a:defRPr sz="11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fr-FR"/>
              <a:t>Titre du chapitre</a:t>
            </a:r>
          </a:p>
        </p:txBody>
      </p:sp>
      <p:sp>
        <p:nvSpPr>
          <p:cNvPr id="8" name="Corde 7">
            <a:extLst>
              <a:ext uri="{FF2B5EF4-FFF2-40B4-BE49-F238E27FC236}">
                <a16:creationId xmlns:a16="http://schemas.microsoft.com/office/drawing/2014/main" id="{7E073FC5-29F5-72B7-86B2-0115ED8E6FDB}"/>
              </a:ext>
            </a:extLst>
          </p:cNvPr>
          <p:cNvSpPr/>
          <p:nvPr userDrawn="1"/>
        </p:nvSpPr>
        <p:spPr>
          <a:xfrm rot="10800000">
            <a:off x="-151767" y="188640"/>
            <a:ext cx="303534" cy="303534"/>
          </a:xfrm>
          <a:prstGeom prst="chord">
            <a:avLst>
              <a:gd name="adj1" fmla="val 5394944"/>
              <a:gd name="adj2" fmla="val 1620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Titre 3">
            <a:extLst>
              <a:ext uri="{FF2B5EF4-FFF2-40B4-BE49-F238E27FC236}">
                <a16:creationId xmlns:a16="http://schemas.microsoft.com/office/drawing/2014/main" id="{99473A9F-90AD-3F67-98AE-F0C1CFB25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" y="502350"/>
            <a:ext cx="10693400" cy="387798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8973863-790D-4FCD-61D4-790D41FE27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981075"/>
            <a:ext cx="10515600" cy="300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id-ID" sz="1600" dirty="0">
                <a:solidFill>
                  <a:schemeClr val="bg1"/>
                </a:solidFill>
                <a:latin typeface="+mn-lt"/>
              </a:defRPr>
            </a:lvl1pPr>
          </a:lstStyle>
          <a:p>
            <a:pPr marL="228600" lvl="0" indent="-228600"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3163181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erme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530393" y="2372309"/>
            <a:ext cx="6968359" cy="1846659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20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MERCI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B158C3C-93CC-EA2C-7651-94CD6C7259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663" y="1743997"/>
            <a:ext cx="2895796" cy="744444"/>
          </a:xfrm>
          <a:prstGeom prst="rect">
            <a:avLst/>
          </a:prstGeom>
        </p:spPr>
      </p:pic>
      <p:sp>
        <p:nvSpPr>
          <p:cNvPr id="19" name="Espace réservé pour une image  18">
            <a:extLst>
              <a:ext uri="{FF2B5EF4-FFF2-40B4-BE49-F238E27FC236}">
                <a16:creationId xmlns:a16="http://schemas.microsoft.com/office/drawing/2014/main" id="{7E00E01C-C284-55C2-4CC1-A93106D763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19547" y="0"/>
            <a:ext cx="3534936" cy="6858000"/>
          </a:xfrm>
          <a:custGeom>
            <a:avLst/>
            <a:gdLst>
              <a:gd name="connsiteX0" fmla="*/ 819615 w 3534936"/>
              <a:gd name="connsiteY0" fmla="*/ 3562815 h 6858000"/>
              <a:gd name="connsiteX1" fmla="*/ 1639230 w 3534936"/>
              <a:gd name="connsiteY1" fmla="*/ 4382430 h 6858000"/>
              <a:gd name="connsiteX2" fmla="*/ 1639229 w 3534936"/>
              <a:gd name="connsiteY2" fmla="*/ 6858000 h 6858000"/>
              <a:gd name="connsiteX3" fmla="*/ 0 w 3534936"/>
              <a:gd name="connsiteY3" fmla="*/ 6858000 h 6858000"/>
              <a:gd name="connsiteX4" fmla="*/ 0 w 3534936"/>
              <a:gd name="connsiteY4" fmla="*/ 4382430 h 6858000"/>
              <a:gd name="connsiteX5" fmla="*/ 819615 w 3534936"/>
              <a:gd name="connsiteY5" fmla="*/ 3562815 h 6858000"/>
              <a:gd name="connsiteX6" fmla="*/ 2715321 w 3534936"/>
              <a:gd name="connsiteY6" fmla="*/ 786161 h 6858000"/>
              <a:gd name="connsiteX7" fmla="*/ 3534936 w 3534936"/>
              <a:gd name="connsiteY7" fmla="*/ 1605776 h 6858000"/>
              <a:gd name="connsiteX8" fmla="*/ 3534935 w 3534936"/>
              <a:gd name="connsiteY8" fmla="*/ 5252225 h 6858000"/>
              <a:gd name="connsiteX9" fmla="*/ 2715320 w 3534936"/>
              <a:gd name="connsiteY9" fmla="*/ 6071840 h 6858000"/>
              <a:gd name="connsiteX10" fmla="*/ 2715321 w 3534936"/>
              <a:gd name="connsiteY10" fmla="*/ 6071839 h 6858000"/>
              <a:gd name="connsiteX11" fmla="*/ 1895706 w 3534936"/>
              <a:gd name="connsiteY11" fmla="*/ 5252224 h 6858000"/>
              <a:gd name="connsiteX12" fmla="*/ 1895706 w 3534936"/>
              <a:gd name="connsiteY12" fmla="*/ 1605776 h 6858000"/>
              <a:gd name="connsiteX13" fmla="*/ 2715321 w 3534936"/>
              <a:gd name="connsiteY13" fmla="*/ 786161 h 6858000"/>
              <a:gd name="connsiteX14" fmla="*/ 1 w 3534936"/>
              <a:gd name="connsiteY14" fmla="*/ 0 h 6858000"/>
              <a:gd name="connsiteX15" fmla="*/ 1639230 w 3534936"/>
              <a:gd name="connsiteY15" fmla="*/ 0 h 6858000"/>
              <a:gd name="connsiteX16" fmla="*/ 1639230 w 3534936"/>
              <a:gd name="connsiteY16" fmla="*/ 2486717 h 6858000"/>
              <a:gd name="connsiteX17" fmla="*/ 830762 w 3534936"/>
              <a:gd name="connsiteY17" fmla="*/ 3295185 h 6858000"/>
              <a:gd name="connsiteX18" fmla="*/ 808469 w 3534936"/>
              <a:gd name="connsiteY18" fmla="*/ 3295185 h 6858000"/>
              <a:gd name="connsiteX19" fmla="*/ 1 w 3534936"/>
              <a:gd name="connsiteY19" fmla="*/ 248671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34936" h="6858000">
                <a:moveTo>
                  <a:pt x="819615" y="3562815"/>
                </a:moveTo>
                <a:cubicBezTo>
                  <a:pt x="1272276" y="3562815"/>
                  <a:pt x="1639230" y="3929769"/>
                  <a:pt x="1639230" y="4382430"/>
                </a:cubicBezTo>
                <a:lnTo>
                  <a:pt x="1639229" y="6858000"/>
                </a:lnTo>
                <a:lnTo>
                  <a:pt x="0" y="6858000"/>
                </a:lnTo>
                <a:lnTo>
                  <a:pt x="0" y="4382430"/>
                </a:lnTo>
                <a:cubicBezTo>
                  <a:pt x="0" y="3929769"/>
                  <a:pt x="366954" y="3562815"/>
                  <a:pt x="819615" y="3562815"/>
                </a:cubicBezTo>
                <a:close/>
                <a:moveTo>
                  <a:pt x="2715321" y="786161"/>
                </a:moveTo>
                <a:cubicBezTo>
                  <a:pt x="3167982" y="786161"/>
                  <a:pt x="3534936" y="1153115"/>
                  <a:pt x="3534936" y="1605776"/>
                </a:cubicBezTo>
                <a:cubicBezTo>
                  <a:pt x="3534936" y="2821260"/>
                  <a:pt x="3534935" y="4036742"/>
                  <a:pt x="3534935" y="5252225"/>
                </a:cubicBezTo>
                <a:cubicBezTo>
                  <a:pt x="3534935" y="5704886"/>
                  <a:pt x="3167981" y="6071840"/>
                  <a:pt x="2715320" y="6071840"/>
                </a:cubicBezTo>
                <a:lnTo>
                  <a:pt x="2715321" y="6071839"/>
                </a:lnTo>
                <a:cubicBezTo>
                  <a:pt x="2262660" y="6071839"/>
                  <a:pt x="1895706" y="5704885"/>
                  <a:pt x="1895706" y="5252224"/>
                </a:cubicBezTo>
                <a:lnTo>
                  <a:pt x="1895706" y="1605776"/>
                </a:lnTo>
                <a:cubicBezTo>
                  <a:pt x="1895706" y="1153115"/>
                  <a:pt x="2262660" y="786161"/>
                  <a:pt x="2715321" y="786161"/>
                </a:cubicBezTo>
                <a:close/>
                <a:moveTo>
                  <a:pt x="1" y="0"/>
                </a:moveTo>
                <a:lnTo>
                  <a:pt x="1639230" y="0"/>
                </a:lnTo>
                <a:lnTo>
                  <a:pt x="1639230" y="2486717"/>
                </a:lnTo>
                <a:cubicBezTo>
                  <a:pt x="1639230" y="2933222"/>
                  <a:pt x="1277267" y="3295185"/>
                  <a:pt x="830762" y="3295185"/>
                </a:cubicBezTo>
                <a:lnTo>
                  <a:pt x="808469" y="3295185"/>
                </a:lnTo>
                <a:cubicBezTo>
                  <a:pt x="361964" y="3295185"/>
                  <a:pt x="1" y="2933222"/>
                  <a:pt x="1" y="248671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3ADBA499-7732-5F6C-C04D-D37AF82E89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92539" y="406998"/>
            <a:ext cx="1473200" cy="990600"/>
          </a:xfrm>
          <a:prstGeom prst="rect">
            <a:avLst/>
          </a:prstGeom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D187B06E-9BB5-7E8A-3537-5FDE8CE71FCD}"/>
              </a:ext>
            </a:extLst>
          </p:cNvPr>
          <p:cNvGrpSpPr/>
          <p:nvPr userDrawn="1"/>
        </p:nvGrpSpPr>
        <p:grpSpPr>
          <a:xfrm>
            <a:off x="825560" y="6012671"/>
            <a:ext cx="2356066" cy="360002"/>
            <a:chOff x="530392" y="6165342"/>
            <a:chExt cx="2356066" cy="360002"/>
          </a:xfrm>
        </p:grpSpPr>
        <p:pic>
          <p:nvPicPr>
            <p:cNvPr id="4" name="Graphique 3">
              <a:hlinkClick r:id="rId4"/>
              <a:extLst>
                <a:ext uri="{FF2B5EF4-FFF2-40B4-BE49-F238E27FC236}">
                  <a16:creationId xmlns:a16="http://schemas.microsoft.com/office/drawing/2014/main" id="{697DC321-3F12-4F6E-091A-19FA17F7E1B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0392" y="6165342"/>
              <a:ext cx="360000" cy="360000"/>
            </a:xfrm>
            <a:prstGeom prst="rect">
              <a:avLst/>
            </a:prstGeom>
          </p:spPr>
        </p:pic>
        <p:pic>
          <p:nvPicPr>
            <p:cNvPr id="6" name="Graphique 5">
              <a:hlinkClick r:id="rId7"/>
              <a:extLst>
                <a:ext uri="{FF2B5EF4-FFF2-40B4-BE49-F238E27FC236}">
                  <a16:creationId xmlns:a16="http://schemas.microsoft.com/office/drawing/2014/main" id="{A80DB8F2-E3FE-3F80-C09E-897D9ACC95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34448" y="6165342"/>
              <a:ext cx="360000" cy="360000"/>
            </a:xfrm>
            <a:prstGeom prst="rect">
              <a:avLst/>
            </a:prstGeom>
          </p:spPr>
        </p:pic>
        <p:pic>
          <p:nvPicPr>
            <p:cNvPr id="7" name="Graphique 6">
              <a:hlinkClick r:id="rId10"/>
              <a:extLst>
                <a:ext uri="{FF2B5EF4-FFF2-40B4-BE49-F238E27FC236}">
                  <a16:creationId xmlns:a16="http://schemas.microsoft.com/office/drawing/2014/main" id="{687A8C3C-542D-AB11-9B64-A6DDC463DE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538504" y="6165343"/>
              <a:ext cx="360000" cy="360000"/>
            </a:xfrm>
            <a:prstGeom prst="rect">
              <a:avLst/>
            </a:prstGeom>
          </p:spPr>
        </p:pic>
        <p:pic>
          <p:nvPicPr>
            <p:cNvPr id="8" name="Graphique 7">
              <a:hlinkClick r:id="rId13"/>
              <a:extLst>
                <a:ext uri="{FF2B5EF4-FFF2-40B4-BE49-F238E27FC236}">
                  <a16:creationId xmlns:a16="http://schemas.microsoft.com/office/drawing/2014/main" id="{C59F4C57-4680-E324-F3B9-B876CC17737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042560" y="6165344"/>
              <a:ext cx="360000" cy="360000"/>
            </a:xfrm>
            <a:prstGeom prst="rect">
              <a:avLst/>
            </a:prstGeom>
          </p:spPr>
        </p:pic>
        <p:pic>
          <p:nvPicPr>
            <p:cNvPr id="9" name="Graphique 8">
              <a:hlinkClick r:id="rId16"/>
              <a:extLst>
                <a:ext uri="{FF2B5EF4-FFF2-40B4-BE49-F238E27FC236}">
                  <a16:creationId xmlns:a16="http://schemas.microsoft.com/office/drawing/2014/main" id="{FD4E8D7C-5CAF-74BF-994D-608C932F7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526458" y="6165342"/>
              <a:ext cx="360000" cy="360000"/>
            </a:xfrm>
            <a:prstGeom prst="rect">
              <a:avLst/>
            </a:prstGeom>
          </p:spPr>
        </p:pic>
      </p:grpSp>
      <p:sp>
        <p:nvSpPr>
          <p:cNvPr id="10" name="ZoneTexte 9">
            <a:hlinkClick r:id="rId19"/>
            <a:extLst>
              <a:ext uri="{FF2B5EF4-FFF2-40B4-BE49-F238E27FC236}">
                <a16:creationId xmlns:a16="http://schemas.microsoft.com/office/drawing/2014/main" id="{83D6EB5E-4457-1100-868B-AFCC6E1C5AB6}"/>
              </a:ext>
            </a:extLst>
          </p:cNvPr>
          <p:cNvSpPr txBox="1"/>
          <p:nvPr userDrawn="1"/>
        </p:nvSpPr>
        <p:spPr>
          <a:xfrm>
            <a:off x="3135800" y="5934340"/>
            <a:ext cx="1432609" cy="51666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4" tIns="15240" rIns="15240" bIns="1524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2000" err="1">
                <a:solidFill>
                  <a:schemeClr val="bg1"/>
                </a:solidFill>
              </a:rPr>
              <a:t>neosoft.fr</a:t>
            </a:r>
            <a:endParaRPr lang="fr-FR" sz="2000" u="sng" kern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163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3_Chapitr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810AFC47-C987-4EB0-D09C-070376E48CA2}"/>
              </a:ext>
            </a:extLst>
          </p:cNvPr>
          <p:cNvSpPr/>
          <p:nvPr userDrawn="1"/>
        </p:nvSpPr>
        <p:spPr>
          <a:xfrm>
            <a:off x="2290937" y="1269192"/>
            <a:ext cx="7560000" cy="3888000"/>
          </a:xfrm>
          <a:prstGeom prst="roundRect">
            <a:avLst>
              <a:gd name="adj" fmla="val 50000"/>
            </a:avLst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88388" y="2689525"/>
            <a:ext cx="4500000" cy="997196"/>
          </a:xfrm>
        </p:spPr>
        <p:txBody>
          <a:bodyPr anchor="ctr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3143672" y="1155436"/>
            <a:ext cx="1927378" cy="4001095"/>
          </a:xfrm>
          <a:prstGeom prst="rect">
            <a:avLst/>
          </a:prstGeom>
        </p:spPr>
        <p:txBody>
          <a:bodyPr wrap="none"/>
          <a:lstStyle>
            <a:lvl1pPr marL="0" indent="0" algn="r">
              <a:buNone/>
              <a:defRPr sz="26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218DAD-8571-4651-876A-9B9063D30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44EEFFA-3711-4508-A387-DE94D88E561F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8" name="Image 7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D085F79E-1D67-3BC1-E7E0-F8D044666D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0496" y="188640"/>
            <a:ext cx="1400353" cy="36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04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4_Chapitr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810AFC47-C987-4EB0-D09C-070376E48CA2}"/>
              </a:ext>
            </a:extLst>
          </p:cNvPr>
          <p:cNvSpPr/>
          <p:nvPr userDrawn="1"/>
        </p:nvSpPr>
        <p:spPr>
          <a:xfrm>
            <a:off x="2290937" y="1269192"/>
            <a:ext cx="7560000" cy="3888000"/>
          </a:xfrm>
          <a:prstGeom prst="roundRect">
            <a:avLst>
              <a:gd name="adj" fmla="val 50000"/>
            </a:avLst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88388" y="2689525"/>
            <a:ext cx="4500000" cy="997196"/>
          </a:xfrm>
        </p:spPr>
        <p:txBody>
          <a:bodyPr anchor="ctr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3143672" y="1155436"/>
            <a:ext cx="1927378" cy="4001095"/>
          </a:xfrm>
          <a:prstGeom prst="rect">
            <a:avLst/>
          </a:prstGeom>
        </p:spPr>
        <p:txBody>
          <a:bodyPr wrap="none"/>
          <a:lstStyle>
            <a:lvl1pPr marL="0" indent="0" algn="r">
              <a:buNone/>
              <a:defRPr sz="26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218DAD-8571-4651-876A-9B9063D30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44EEFFA-3711-4508-A387-DE94D88E561F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8" name="Image 7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D085F79E-1D67-3BC1-E7E0-F8D044666D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0496" y="188640"/>
            <a:ext cx="1400353" cy="36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90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5_Chapitr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810AFC47-C987-4EB0-D09C-070376E48CA2}"/>
              </a:ext>
            </a:extLst>
          </p:cNvPr>
          <p:cNvSpPr/>
          <p:nvPr userDrawn="1"/>
        </p:nvSpPr>
        <p:spPr>
          <a:xfrm>
            <a:off x="2290937" y="1269192"/>
            <a:ext cx="7560000" cy="3888000"/>
          </a:xfrm>
          <a:prstGeom prst="roundRect">
            <a:avLst>
              <a:gd name="adj" fmla="val 50000"/>
            </a:avLst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88388" y="2689525"/>
            <a:ext cx="4500000" cy="997196"/>
          </a:xfrm>
        </p:spPr>
        <p:txBody>
          <a:bodyPr anchor="ctr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3143672" y="1155436"/>
            <a:ext cx="1927378" cy="4001095"/>
          </a:xfrm>
          <a:prstGeom prst="rect">
            <a:avLst/>
          </a:prstGeom>
        </p:spPr>
        <p:txBody>
          <a:bodyPr wrap="none"/>
          <a:lstStyle>
            <a:lvl1pPr marL="0" indent="0" algn="r">
              <a:buNone/>
              <a:defRPr sz="26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218DAD-8571-4651-876A-9B9063D30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44EEFFA-3711-4508-A387-DE94D88E561F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8" name="Image 7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D085F79E-1D67-3BC1-E7E0-F8D044666D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0496" y="188640"/>
            <a:ext cx="1400353" cy="36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69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B097FB58-D673-D3E3-16F0-A19DBA47A6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9300" y="1506071"/>
            <a:ext cx="10693400" cy="408351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 b="1" cap="all" baseline="0"/>
            </a:lvl1pPr>
            <a:lvl2pPr>
              <a:spcBef>
                <a:spcPts val="600"/>
              </a:spcBef>
              <a:defRPr sz="1800" b="1"/>
            </a:lvl2pPr>
            <a:lvl3pPr>
              <a:spcBef>
                <a:spcPts val="600"/>
              </a:spcBef>
              <a:defRPr sz="1600"/>
            </a:lvl3pPr>
            <a:lvl4pPr marL="180000" indent="-180000">
              <a:spcBef>
                <a:spcPts val="300"/>
              </a:spcBef>
              <a:buFont typeface="Arial" panose="020B0604020202020204" pitchFamily="34" charset="0"/>
              <a:buChar char="•"/>
              <a:defRPr sz="1600"/>
            </a:lvl4pPr>
            <a:lvl5pPr marL="360000" indent="-180000">
              <a:spcBef>
                <a:spcPts val="200"/>
              </a:spcBef>
              <a:buFont typeface="Courier New" panose="02070309020205020404" pitchFamily="49" charset="0"/>
              <a:buChar char="o"/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CBFB900-E801-594C-374D-86718C7EB3B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44EEFFA-3711-4508-A387-DE94D88E561F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7429BDC8-3653-B86B-9836-0F3DF8C65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" y="502350"/>
            <a:ext cx="10693400" cy="387798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94A90BF-5777-FB2C-2F92-5DDAA75C14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2520" y="255768"/>
            <a:ext cx="2233612" cy="169277"/>
          </a:xfrm>
          <a:prstGeom prst="rect">
            <a:avLst/>
          </a:prstGeom>
        </p:spPr>
        <p:txBody>
          <a:bodyPr/>
          <a:lstStyle>
            <a:lvl1pPr>
              <a:defRPr sz="1100" b="1">
                <a:latin typeface="+mj-lt"/>
              </a:defRPr>
            </a:lvl1pPr>
          </a:lstStyle>
          <a:p>
            <a:pPr lvl="0"/>
            <a:r>
              <a:rPr lang="fr-FR"/>
              <a:t>Titre du chapitre</a:t>
            </a:r>
          </a:p>
        </p:txBody>
      </p:sp>
      <p:sp>
        <p:nvSpPr>
          <p:cNvPr id="7" name="Corde 6">
            <a:extLst>
              <a:ext uri="{FF2B5EF4-FFF2-40B4-BE49-F238E27FC236}">
                <a16:creationId xmlns:a16="http://schemas.microsoft.com/office/drawing/2014/main" id="{AAFE8A66-D88A-8ECE-883D-F6E69AFAA0F4}"/>
              </a:ext>
            </a:extLst>
          </p:cNvPr>
          <p:cNvSpPr/>
          <p:nvPr userDrawn="1"/>
        </p:nvSpPr>
        <p:spPr>
          <a:xfrm rot="10800000">
            <a:off x="-151767" y="188640"/>
            <a:ext cx="303534" cy="303534"/>
          </a:xfrm>
          <a:prstGeom prst="chord">
            <a:avLst>
              <a:gd name="adj1" fmla="val 5394944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E9BF5AF3-7073-CBFD-4B11-331BD1E9A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981075"/>
            <a:ext cx="10515600" cy="300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id-ID" sz="1600" dirty="0">
                <a:latin typeface="+mn-lt"/>
              </a:defRPr>
            </a:lvl1pPr>
          </a:lstStyle>
          <a:p>
            <a:pPr marL="228600" lvl="0" indent="-228600"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19993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B097FB58-D673-D3E3-16F0-A19DBA47A6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9300" y="1506071"/>
            <a:ext cx="10693400" cy="408351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0" cap="none" baseline="0"/>
            </a:lvl1pPr>
            <a:lvl2pPr>
              <a:spcBef>
                <a:spcPts val="600"/>
              </a:spcBef>
              <a:defRPr sz="1800" b="1"/>
            </a:lvl2pPr>
            <a:lvl3pPr>
              <a:spcBef>
                <a:spcPts val="600"/>
              </a:spcBef>
              <a:defRPr sz="1600"/>
            </a:lvl3pPr>
            <a:lvl4pPr marL="180000" indent="-180000">
              <a:spcBef>
                <a:spcPts val="300"/>
              </a:spcBef>
              <a:buFont typeface="Symbol" panose="05050102010706020507" pitchFamily="18" charset="2"/>
              <a:buChar char="·"/>
              <a:defRPr sz="1600"/>
            </a:lvl4pPr>
            <a:lvl5pPr marL="360000" indent="-180000">
              <a:spcBef>
                <a:spcPts val="200"/>
              </a:spcBef>
              <a:buFont typeface="Montserrat Medium" panose="00000600000000000000" pitchFamily="2" charset="0"/>
              <a:buChar char="–"/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CBFB900-E801-594C-374D-86718C7EB3B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44EEFFA-3711-4508-A387-DE94D88E561F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7429BDC8-3653-B86B-9836-0F3DF8C65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" y="502350"/>
            <a:ext cx="10693400" cy="387798"/>
          </a:xfrm>
        </p:spPr>
        <p:txBody>
          <a:bodyPr/>
          <a:lstStyle>
            <a:lvl1pPr>
              <a:defRPr sz="28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94A90BF-5777-FB2C-2F92-5DDAA75C14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2520" y="255768"/>
            <a:ext cx="2233612" cy="169277"/>
          </a:xfrm>
          <a:prstGeom prst="rect">
            <a:avLst/>
          </a:prstGeom>
        </p:spPr>
        <p:txBody>
          <a:bodyPr/>
          <a:lstStyle>
            <a:lvl1pPr>
              <a:defRPr sz="1100" b="1">
                <a:latin typeface="+mj-lt"/>
              </a:defRPr>
            </a:lvl1pPr>
          </a:lstStyle>
          <a:p>
            <a:pPr lvl="0"/>
            <a:r>
              <a:rPr lang="fr-FR"/>
              <a:t>Titre du chapitre</a:t>
            </a:r>
          </a:p>
        </p:txBody>
      </p:sp>
      <p:sp>
        <p:nvSpPr>
          <p:cNvPr id="7" name="Corde 6">
            <a:extLst>
              <a:ext uri="{FF2B5EF4-FFF2-40B4-BE49-F238E27FC236}">
                <a16:creationId xmlns:a16="http://schemas.microsoft.com/office/drawing/2014/main" id="{AAFE8A66-D88A-8ECE-883D-F6E69AFAA0F4}"/>
              </a:ext>
            </a:extLst>
          </p:cNvPr>
          <p:cNvSpPr/>
          <p:nvPr userDrawn="1"/>
        </p:nvSpPr>
        <p:spPr>
          <a:xfrm rot="10800000">
            <a:off x="-151767" y="188640"/>
            <a:ext cx="303534" cy="303534"/>
          </a:xfrm>
          <a:prstGeom prst="chord">
            <a:avLst>
              <a:gd name="adj1" fmla="val 5394944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E9BF5AF3-7073-CBFD-4B11-331BD1E9A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981075"/>
            <a:ext cx="10515600" cy="300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id-ID" sz="1600" dirty="0">
                <a:latin typeface="+mn-lt"/>
              </a:defRPr>
            </a:lvl1pPr>
          </a:lstStyle>
          <a:p>
            <a:pPr marL="228600" lvl="0" indent="-228600"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88628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515938" y="704571"/>
            <a:ext cx="10693400" cy="387798"/>
          </a:xfrm>
          <a:prstGeom prst="rect">
            <a:avLst/>
          </a:prstGeom>
        </p:spPr>
        <p:txBody>
          <a:bodyPr vert="horz" wrap="square" lIns="36000" tIns="0" rIns="36000" bIns="0" rtlCol="0" anchor="t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4FA4800-6CE9-B892-599D-C53B176D3C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520" y="6494567"/>
            <a:ext cx="303536" cy="153888"/>
          </a:xfrm>
          <a:prstGeom prst="rect">
            <a:avLst/>
          </a:prstGeom>
        </p:spPr>
        <p:txBody>
          <a:bodyPr vert="horz" wrap="none" lIns="36000" tIns="0" rIns="36000" bIns="0" rtlCol="0" anchor="ctr">
            <a:spAutoFit/>
          </a:bodyPr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744EEFFA-3711-4508-A387-DE94D88E561F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FAEE83-6EA4-6220-74A5-A67E33B56CD8}"/>
              </a:ext>
            </a:extLst>
          </p:cNvPr>
          <p:cNvPicPr>
            <a:picLocks noChangeAspect="1"/>
          </p:cNvPicPr>
          <p:nvPr userDrawn="1"/>
        </p:nvPicPr>
        <p:blipFill>
          <a:blip r:embed="rId4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0496" y="188680"/>
            <a:ext cx="1400353" cy="3600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2D045F4-015D-6DF4-6844-B4991D05E8D5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1209338" y="6493329"/>
            <a:ext cx="749300" cy="123111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Restreint</a:t>
            </a:r>
            <a:r>
              <a:rPr lang="fr-FR" sz="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Néosoft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CE84C58-38EF-CF02-6E53-D86DD4289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6056" y="2145630"/>
            <a:ext cx="10673282" cy="1415772"/>
          </a:xfrm>
          <a:prstGeom prst="rect">
            <a:avLst/>
          </a:prstGeom>
        </p:spPr>
        <p:txBody>
          <a:bodyPr vert="horz" wrap="square" lIns="36000" tIns="0" rIns="3600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5174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Modifiez les styles du texte du masque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5174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Deuxième niveau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5174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Troisième niveau</a:t>
            </a: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5174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Quatrième niveau</a:t>
            </a:r>
          </a:p>
          <a:p>
            <a:pPr marL="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5174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595063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51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59" r:id="rId8"/>
    <p:sldLayoutId id="2147483709" r:id="rId9"/>
    <p:sldLayoutId id="2147483706" r:id="rId10"/>
    <p:sldLayoutId id="2147483707" r:id="rId11"/>
    <p:sldLayoutId id="2147483708" r:id="rId12"/>
    <p:sldLayoutId id="2147483694" r:id="rId13"/>
    <p:sldLayoutId id="2147483654" r:id="rId14"/>
    <p:sldLayoutId id="2147483698" r:id="rId15"/>
    <p:sldLayoutId id="2147483660" r:id="rId16"/>
    <p:sldLayoutId id="2147483691" r:id="rId17"/>
    <p:sldLayoutId id="2147483716" r:id="rId18"/>
    <p:sldLayoutId id="2147483689" r:id="rId19"/>
    <p:sldLayoutId id="2147483695" r:id="rId20"/>
    <p:sldLayoutId id="2147483714" r:id="rId21"/>
    <p:sldLayoutId id="2147483719" r:id="rId22"/>
    <p:sldLayoutId id="2147483703" r:id="rId23"/>
    <p:sldLayoutId id="2147483696" r:id="rId24"/>
    <p:sldLayoutId id="2147483661" r:id="rId25"/>
    <p:sldLayoutId id="2147483717" r:id="rId26"/>
    <p:sldLayoutId id="2147483655" r:id="rId27"/>
    <p:sldLayoutId id="2147483704" r:id="rId28"/>
    <p:sldLayoutId id="2147483715" r:id="rId29"/>
    <p:sldLayoutId id="2147483705" r:id="rId30"/>
    <p:sldLayoutId id="2147483690" r:id="rId31"/>
    <p:sldLayoutId id="2147483658" r:id="rId32"/>
    <p:sldLayoutId id="2147483678" r:id="rId33"/>
    <p:sldLayoutId id="2147483652" r:id="rId34"/>
    <p:sldLayoutId id="2147483679" r:id="rId35"/>
    <p:sldLayoutId id="2147483680" r:id="rId36"/>
    <p:sldLayoutId id="2147483681" r:id="rId37"/>
    <p:sldLayoutId id="2147483710" r:id="rId38"/>
    <p:sldLayoutId id="2147483711" r:id="rId39"/>
    <p:sldLayoutId id="2147483713" r:id="rId40"/>
    <p:sldLayoutId id="2147483718" r:id="rId41"/>
    <p:sldLayoutId id="2147483683" r:id="rId42"/>
    <p:sldLayoutId id="2147483701" r:id="rId43"/>
    <p:sldLayoutId id="2147483685" r:id="rId44"/>
    <p:sldLayoutId id="2147483688" r:id="rId45"/>
    <p:sldLayoutId id="2147483657" r:id="rId46"/>
    <p:sldLayoutId id="2147483697" r:id="rId47"/>
  </p:sldLayoutIdLst>
  <p:hf hdr="0" dt="0"/>
  <p:txStyles>
    <p:titleStyle>
      <a:lvl1pPr marL="0" algn="ctr" defTabSz="914400" rtl="0" eaLnBrk="1" latinLnBrk="0" hangingPunct="1">
        <a:lnSpc>
          <a:spcPct val="90000"/>
        </a:lnSpc>
        <a:spcBef>
          <a:spcPts val="0"/>
        </a:spcBef>
        <a:buFontTx/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lang="fr-FR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lang="fr-FR" sz="1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85750" indent="-285750" algn="l" defTabSz="914400" rtl="0" eaLnBrk="1" latinLnBrk="0" hangingPunct="1">
        <a:lnSpc>
          <a:spcPct val="100000"/>
        </a:lnSpc>
        <a:spcBef>
          <a:spcPts val="0"/>
        </a:spcBef>
        <a:buFontTx/>
        <a:buBlip>
          <a:blip r:embed="rId50"/>
        </a:buBlip>
        <a:defRPr lang="fr-FR" sz="1800" kern="1200" noProof="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51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25" userDrawn="1">
          <p15:clr>
            <a:srgbClr val="F26B43"/>
          </p15:clr>
        </p15:guide>
        <p15:guide id="2" orient="horz" pos="3521" userDrawn="1">
          <p15:clr>
            <a:srgbClr val="F26B43"/>
          </p15:clr>
        </p15:guide>
        <p15:guide id="3" pos="7061" userDrawn="1">
          <p15:clr>
            <a:srgbClr val="F26B43"/>
          </p15:clr>
        </p15:guide>
        <p15:guide id="4" orient="horz" pos="436" userDrawn="1">
          <p15:clr>
            <a:srgbClr val="F26B43"/>
          </p15:clr>
        </p15:guide>
        <p15:guide id="5" orient="horz" pos="1344" userDrawn="1">
          <p15:clr>
            <a:srgbClr val="F26B43"/>
          </p15:clr>
        </p15:guide>
        <p15:guide id="6" pos="7491" userDrawn="1">
          <p15:clr>
            <a:srgbClr val="F26B43"/>
          </p15:clr>
        </p15:guide>
        <p15:guide id="7" orient="horz" pos="41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www.ted.com/talks/tom_wujec_build_a_tower_build_a_team" TargetMode="External"/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kervin-kueny-b57929114/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3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2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poker.io/#/" TargetMode="External"/><Relationship Id="rId2" Type="http://schemas.openxmlformats.org/officeDocument/2006/relationships/hyperlink" Target="https://agile-tools.fr/poker/?role=admin" TargetMode="External"/><Relationship Id="rId1" Type="http://schemas.openxmlformats.org/officeDocument/2006/relationships/slideLayout" Target="../slideLayouts/slideLayout3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3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6.jpe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www.ted.com/talks/simon_sinek_how_great_leaders_inspire_action/c?subtitle=fr" TargetMode="External"/><Relationship Id="rId1" Type="http://schemas.openxmlformats.org/officeDocument/2006/relationships/slideLayout" Target="../slideLayouts/slideLayout3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3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3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E451693-492A-52FA-7FD3-9F47933208BD}"/>
              </a:ext>
            </a:extLst>
          </p:cNvPr>
          <p:cNvSpPr/>
          <p:nvPr/>
        </p:nvSpPr>
        <p:spPr>
          <a:xfrm>
            <a:off x="6331974" y="241560"/>
            <a:ext cx="5476568" cy="142009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Espace réservé pour une image  9" descr="Une image contenant personne, intérieur, gens, table&#10;&#10;Description générée automatiquement">
            <a:extLst>
              <a:ext uri="{FF2B5EF4-FFF2-40B4-BE49-F238E27FC236}">
                <a16:creationId xmlns:a16="http://schemas.microsoft.com/office/drawing/2014/main" id="{DFBD1E22-7DEE-33A3-D38F-3A4C633C6A3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8E35DF1-DCF4-148E-9626-7A596824ABE4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0409449" y="6493329"/>
            <a:ext cx="1555889" cy="123111"/>
          </a:xfrm>
          <a:prstGeom prst="rect">
            <a:avLst/>
          </a:prstGeom>
        </p:spPr>
        <p:txBody>
          <a:bodyPr horzOverflow="overflow" wrap="square" lIns="0" tIns="0" rIns="0" bIns="0">
            <a:spAutoFit/>
          </a:bodyPr>
          <a:lstStyle/>
          <a:p>
            <a:pPr algn="r"/>
            <a:r>
              <a:rPr lang="fr-FR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Restreint</a:t>
            </a:r>
            <a:r>
              <a:rPr lang="fr-FR" sz="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Néosoft</a:t>
            </a:r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F33920F7-50AA-F8D0-5C00-1B6A2F5609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35062" y="2536085"/>
            <a:ext cx="6968359" cy="3046988"/>
          </a:xfrm>
        </p:spPr>
        <p:txBody>
          <a:bodyPr/>
          <a:lstStyle/>
          <a:p>
            <a:r>
              <a:rPr lang="fr-FR" dirty="0"/>
              <a:t>Titre RNCP RS5487</a:t>
            </a:r>
          </a:p>
          <a:p>
            <a:r>
              <a:rPr lang="fr-FR" dirty="0"/>
              <a:t>Jour 1</a:t>
            </a:r>
          </a:p>
        </p:txBody>
      </p:sp>
      <p:sp>
        <p:nvSpPr>
          <p:cNvPr id="6" name="Espace réservé du texte 3">
            <a:extLst>
              <a:ext uri="{FF2B5EF4-FFF2-40B4-BE49-F238E27FC236}">
                <a16:creationId xmlns:a16="http://schemas.microsoft.com/office/drawing/2014/main" id="{28B2791E-5E72-45F0-D7A7-6F4BA4AD3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5499" y="5697538"/>
            <a:ext cx="5033433" cy="553998"/>
          </a:xfrm>
        </p:spPr>
        <p:txBody>
          <a:bodyPr/>
          <a:lstStyle/>
          <a:p>
            <a:r>
              <a:rPr lang="fr-FR" b="0" i="0" dirty="0">
                <a:solidFill>
                  <a:srgbClr val="FFFFFF"/>
                </a:solidFill>
                <a:effectLst/>
                <a:latin typeface="mariannebold"/>
              </a:rPr>
              <a:t>Gérer un projet en mobilisant les méthodes agiles</a:t>
            </a:r>
          </a:p>
          <a:p>
            <a:r>
              <a:rPr lang="fr-FR" dirty="0"/>
              <a:t>19 au 22 juin 2023</a:t>
            </a:r>
          </a:p>
        </p:txBody>
      </p:sp>
      <p:pic>
        <p:nvPicPr>
          <p:cNvPr id="1026" name="Picture 2" descr="Simplonline">
            <a:extLst>
              <a:ext uri="{FF2B5EF4-FFF2-40B4-BE49-F238E27FC236}">
                <a16:creationId xmlns:a16="http://schemas.microsoft.com/office/drawing/2014/main" id="{E7B9A9E2-CC3D-2CC8-AD0D-F2EB2D592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9653" y="468813"/>
            <a:ext cx="4972050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087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>
            <a:extLst>
              <a:ext uri="{FF2B5EF4-FFF2-40B4-BE49-F238E27FC236}">
                <a16:creationId xmlns:a16="http://schemas.microsoft.com/office/drawing/2014/main" id="{64942882-4995-7C40-FC26-2D6F4FC3B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4052" y="704571"/>
            <a:ext cx="4645286" cy="1551194"/>
          </a:xfrm>
        </p:spPr>
        <p:txBody>
          <a:bodyPr/>
          <a:lstStyle/>
          <a:p>
            <a:r>
              <a:rPr lang="fr-FR" dirty="0"/>
              <a:t>Dans un salon professionnel, vous animez un stand sur l'agilité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235333C5-4813-122B-9E8C-CAADDB3A5E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64313" y="2389239"/>
            <a:ext cx="4645025" cy="3455988"/>
          </a:xfrm>
        </p:spPr>
        <p:txBody>
          <a:bodyPr/>
          <a:lstStyle/>
          <a:p>
            <a:r>
              <a:rPr lang="fr-FR" dirty="0"/>
              <a:t>En tant que consultant, poser des questions pour déterminer le périmètre, la qualité, le coût et le délai du projet. </a:t>
            </a:r>
          </a:p>
          <a:p>
            <a:r>
              <a:rPr lang="fr-FR" dirty="0"/>
              <a:t>Comprendre les valeurs du manifeste Agile Utiliser la matrice de Stacey pour positionner les 2 projets, à savoir le </a:t>
            </a:r>
            <a:r>
              <a:rPr lang="fr-FR" dirty="0" err="1"/>
              <a:t>food</a:t>
            </a:r>
            <a:r>
              <a:rPr lang="fr-FR" dirty="0"/>
              <a:t> truck et l'application.</a:t>
            </a:r>
          </a:p>
        </p:txBody>
      </p:sp>
      <p:pic>
        <p:nvPicPr>
          <p:cNvPr id="13" name="Espace réservé pour une image  12" descr="Une image contenant texte, intérieur, table, ordinateur&#10;&#10;Description générée automatiquement">
            <a:extLst>
              <a:ext uri="{FF2B5EF4-FFF2-40B4-BE49-F238E27FC236}">
                <a16:creationId xmlns:a16="http://schemas.microsoft.com/office/drawing/2014/main" id="{0160AEAC-F665-02B5-086D-DEE716E0464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49D310-6621-C477-3DAC-9DFA334C26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Contexte</a:t>
            </a:r>
          </a:p>
          <a:p>
            <a:pPr lvl="1"/>
            <a:r>
              <a:rPr lang="fr-FR" dirty="0"/>
              <a:t>Salon professionnel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C8DB288-784A-8158-4D42-42541A7CC8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r-FR" dirty="0"/>
              <a:t>Rôle</a:t>
            </a:r>
          </a:p>
          <a:p>
            <a:pPr lvl="1"/>
            <a:r>
              <a:rPr lang="fr-FR" dirty="0"/>
              <a:t>Consultant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6F88C2B-1F07-A9C3-36AF-1DC818334BC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44EEFFA-3711-4508-A387-DE94D88E561F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02350A3-81ED-A13B-6E0E-58DD80ED49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FR" dirty="0"/>
              <a:t>Jour 1</a:t>
            </a:r>
          </a:p>
        </p:txBody>
      </p:sp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64CE0D75-D6C5-4F7E-4FD9-31569EFAC9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64563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FF8E3D0-DAA5-F146-C134-F97D21086B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44EEFFA-3711-4508-A387-DE94D88E561F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64942882-4995-7C40-FC26-2D6F4FC3B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Matrice de Stacey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38AD76D-03CB-EB5A-6C51-F3A7F7E2A2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Dans un salon professionnel…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E8CE98-7A9D-67B4-7D6A-7CA3710A63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Où se situe votre projet ?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8D646E19-517D-6178-ADA9-1E09EAC72F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81363"/>
            <a:ext cx="12192000" cy="528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28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FF8E3D0-DAA5-F146-C134-F97D21086B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44EEFFA-3711-4508-A387-DE94D88E561F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64942882-4995-7C40-FC26-2D6F4FC3B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Matrice de pas-Stacey (source Fabrice </a:t>
            </a:r>
            <a:r>
              <a:rPr lang="fr-FR" dirty="0" err="1"/>
              <a:t>Aimeti</a:t>
            </a:r>
            <a:r>
              <a:rPr lang="fr-FR" dirty="0"/>
              <a:t>)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38AD76D-03CB-EB5A-6C51-F3A7F7E2A2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Dans un salon professionnel…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E8CE98-7A9D-67B4-7D6A-7CA3710A63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/>
              <a:t>Texte courant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C1F6CB00-C68E-A693-1358-26E2469DA6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4C4C8A7-B26F-9EA9-AF56-E9AAF370055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808" y="967453"/>
            <a:ext cx="11962192" cy="543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877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FF8E3D0-DAA5-F146-C134-F97D21086B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44EEFFA-3711-4508-A387-DE94D88E561F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64942882-4995-7C40-FC26-2D6F4FC3B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verrou levé par l’agilité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38AD76D-03CB-EB5A-6C51-F3A7F7E2A2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Dans un salon professionnel…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E8CE98-7A9D-67B4-7D6A-7CA3710A63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(cela implique que le client soit disponible)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7A8A0CD-A5B9-4670-DD27-D9E8D03AD9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74979"/>
            <a:ext cx="12192000" cy="465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63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85D1A137-4DBF-FB4E-09A0-0CFB605831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r-FR" dirty="0"/>
              <a:t>Echanges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481F8E66-499A-D5A3-6BD2-0592B769A2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fr-FR" sz="19900" b="1" dirty="0"/>
              <a:t>?</a:t>
            </a:r>
            <a:endParaRPr lang="fr-FR" sz="9600" b="1" dirty="0"/>
          </a:p>
        </p:txBody>
      </p:sp>
      <p:sp>
        <p:nvSpPr>
          <p:cNvPr id="14" name="Titre 13">
            <a:extLst>
              <a:ext uri="{FF2B5EF4-FFF2-40B4-BE49-F238E27FC236}">
                <a16:creationId xmlns:a16="http://schemas.microsoft.com/office/drawing/2014/main" id="{B05681E8-155E-EDB3-6672-2B5097F81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Votre grille projet ?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19E61E30-EC77-7BB6-F27D-CDF3BA3430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Commencez </a:t>
            </a:r>
            <a:r>
              <a:rPr lang="fr-FR"/>
              <a:t>votre rapport.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75537DF-5785-4BB8-B367-9D505673134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94463"/>
            <a:ext cx="304800" cy="153987"/>
          </a:xfrm>
        </p:spPr>
        <p:txBody>
          <a:bodyPr/>
          <a:lstStyle/>
          <a:p>
            <a:fld id="{744EEFFA-3711-4508-A387-DE94D88E561F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5880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12A317F-4AE1-8494-FD9B-BCC305ECB9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 err="1"/>
              <a:t>Crazy</a:t>
            </a:r>
            <a:r>
              <a:rPr lang="fr-FR" dirty="0"/>
              <a:t> Pitch</a:t>
            </a:r>
          </a:p>
          <a:p>
            <a:pPr lvl="1"/>
            <a:r>
              <a:rPr lang="fr-FR" dirty="0"/>
              <a:t>Idéation</a:t>
            </a:r>
          </a:p>
        </p:txBody>
      </p:sp>
      <p:pic>
        <p:nvPicPr>
          <p:cNvPr id="12" name="Espace réservé pour une image  11" descr="Une image contenant texte, table, intérieur, personne&#10;&#10;Description générée automatiquement">
            <a:extLst>
              <a:ext uri="{FF2B5EF4-FFF2-40B4-BE49-F238E27FC236}">
                <a16:creationId xmlns:a16="http://schemas.microsoft.com/office/drawing/2014/main" id="{4519ECC1-F8FC-7D23-1C53-DD85991278D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17F60B5-CBB2-681F-C136-25B7723959A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44EEFFA-3711-4508-A387-DE94D88E561F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087D423-D97C-6F61-F9F5-983260C4CF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r-FR" dirty="0" err="1"/>
              <a:t>Icebreaker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C5F1DF7-5512-2532-E32D-683B0A12F8E2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0409449" y="6493329"/>
            <a:ext cx="1555889" cy="123111"/>
          </a:xfrm>
          <a:prstGeom prst="rect">
            <a:avLst/>
          </a:prstGeom>
        </p:spPr>
        <p:txBody>
          <a:bodyPr horzOverflow="overflow" wrap="square" lIns="0" tIns="0" rIns="0" bIns="0">
            <a:spAutoFit/>
          </a:bodyPr>
          <a:lstStyle/>
          <a:p>
            <a:pPr algn="r"/>
            <a:r>
              <a:rPr lang="fr-FR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Restreint</a:t>
            </a:r>
            <a:r>
              <a:rPr lang="fr-FR" sz="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Néosoft</a:t>
            </a:r>
          </a:p>
        </p:txBody>
      </p:sp>
    </p:spTree>
    <p:extLst>
      <p:ext uri="{BB962C8B-B14F-4D97-AF65-F5344CB8AC3E}">
        <p14:creationId xmlns:p14="http://schemas.microsoft.com/office/powerpoint/2010/main" val="2251311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85D1A137-4DBF-FB4E-09A0-0CFB605831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r-FR" dirty="0"/>
              <a:t>Echanges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481F8E66-499A-D5A3-6BD2-0592B769A2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fr-FR" sz="19900" b="1" dirty="0"/>
              <a:t>?</a:t>
            </a:r>
            <a:endParaRPr lang="fr-FR" sz="9600" b="1" dirty="0"/>
          </a:p>
        </p:txBody>
      </p:sp>
      <p:sp>
        <p:nvSpPr>
          <p:cNvPr id="14" name="Titre 13">
            <a:extLst>
              <a:ext uri="{FF2B5EF4-FFF2-40B4-BE49-F238E27FC236}">
                <a16:creationId xmlns:a16="http://schemas.microsoft.com/office/drawing/2014/main" id="{B05681E8-155E-EDB3-6672-2B5097F81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Votre projet ?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19E61E30-EC77-7BB6-F27D-CDF3BA3430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Il servira de fil rouge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75537DF-5785-4BB8-B367-9D505673134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94463"/>
            <a:ext cx="304800" cy="153987"/>
          </a:xfrm>
        </p:spPr>
        <p:txBody>
          <a:bodyPr/>
          <a:lstStyle/>
          <a:p>
            <a:fld id="{744EEFFA-3711-4508-A387-DE94D88E561F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8644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D957BA08-E901-1B4E-9DA7-7B76CAA85C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1 j’ai perdu mon temps</a:t>
            </a:r>
          </a:p>
          <a:p>
            <a:r>
              <a:rPr lang="fr-FR" dirty="0"/>
              <a:t>.</a:t>
            </a:r>
          </a:p>
          <a:p>
            <a:r>
              <a:rPr lang="fr-FR" dirty="0"/>
              <a:t>.</a:t>
            </a:r>
          </a:p>
          <a:p>
            <a:r>
              <a:rPr lang="fr-FR" dirty="0"/>
              <a:t>.</a:t>
            </a:r>
          </a:p>
          <a:p>
            <a:r>
              <a:rPr lang="fr-FR" dirty="0"/>
              <a:t>.</a:t>
            </a:r>
          </a:p>
          <a:p>
            <a:r>
              <a:rPr lang="fr-FR" dirty="0"/>
              <a:t>5 c’était topissime !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7259DE4-80DC-A989-B745-40FAA082EDC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r-FR" dirty="0"/>
              <a:t>Fin de journée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4DFCF033-ADF4-57B7-16AF-5EF0A5C63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ROTI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0E6C5C2-8044-B200-EE66-4789244209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En même temps, indiquez une note de 1 à 5</a:t>
            </a:r>
          </a:p>
        </p:txBody>
      </p:sp>
    </p:spTree>
    <p:extLst>
      <p:ext uri="{BB962C8B-B14F-4D97-AF65-F5344CB8AC3E}">
        <p14:creationId xmlns:p14="http://schemas.microsoft.com/office/powerpoint/2010/main" val="172301025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E451693-492A-52FA-7FD3-9F47933208BD}"/>
              </a:ext>
            </a:extLst>
          </p:cNvPr>
          <p:cNvSpPr/>
          <p:nvPr/>
        </p:nvSpPr>
        <p:spPr>
          <a:xfrm>
            <a:off x="6331974" y="241560"/>
            <a:ext cx="5476568" cy="142009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Espace réservé pour une image  9" descr="Une image contenant personne, intérieur, gens, table&#10;&#10;Description générée automatiquement">
            <a:extLst>
              <a:ext uri="{FF2B5EF4-FFF2-40B4-BE49-F238E27FC236}">
                <a16:creationId xmlns:a16="http://schemas.microsoft.com/office/drawing/2014/main" id="{DFBD1E22-7DEE-33A3-D38F-3A4C633C6A3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8E35DF1-DCF4-148E-9626-7A596824ABE4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0409449" y="6493329"/>
            <a:ext cx="1555889" cy="123111"/>
          </a:xfrm>
          <a:prstGeom prst="rect">
            <a:avLst/>
          </a:prstGeom>
        </p:spPr>
        <p:txBody>
          <a:bodyPr horzOverflow="overflow" wrap="square" lIns="0" tIns="0" rIns="0" bIns="0">
            <a:spAutoFit/>
          </a:bodyPr>
          <a:lstStyle/>
          <a:p>
            <a:pPr algn="r"/>
            <a:r>
              <a:rPr lang="fr-FR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Restreint</a:t>
            </a:r>
            <a:r>
              <a:rPr lang="fr-FR" sz="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Néosoft</a:t>
            </a:r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F33920F7-50AA-F8D0-5C00-1B6A2F5609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35062" y="2536085"/>
            <a:ext cx="6968359" cy="3046988"/>
          </a:xfrm>
        </p:spPr>
        <p:txBody>
          <a:bodyPr/>
          <a:lstStyle/>
          <a:p>
            <a:r>
              <a:rPr lang="fr-FR" dirty="0"/>
              <a:t>Titre RNCP RS5487</a:t>
            </a:r>
          </a:p>
          <a:p>
            <a:r>
              <a:rPr lang="fr-FR" dirty="0"/>
              <a:t>Jour 2</a:t>
            </a:r>
          </a:p>
        </p:txBody>
      </p:sp>
      <p:sp>
        <p:nvSpPr>
          <p:cNvPr id="6" name="Espace réservé du texte 3">
            <a:extLst>
              <a:ext uri="{FF2B5EF4-FFF2-40B4-BE49-F238E27FC236}">
                <a16:creationId xmlns:a16="http://schemas.microsoft.com/office/drawing/2014/main" id="{28B2791E-5E72-45F0-D7A7-6F4BA4AD3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5499" y="5697538"/>
            <a:ext cx="5033433" cy="553998"/>
          </a:xfrm>
        </p:spPr>
        <p:txBody>
          <a:bodyPr/>
          <a:lstStyle/>
          <a:p>
            <a:r>
              <a:rPr lang="fr-FR" b="0" i="0" dirty="0">
                <a:solidFill>
                  <a:srgbClr val="FFFFFF"/>
                </a:solidFill>
                <a:effectLst/>
                <a:latin typeface="mariannebold"/>
              </a:rPr>
              <a:t>Gérer un projet en mobilisant les méthodes agiles</a:t>
            </a:r>
          </a:p>
          <a:p>
            <a:r>
              <a:rPr lang="fr-FR" dirty="0"/>
              <a:t>19 au 22 juin 2023</a:t>
            </a:r>
          </a:p>
        </p:txBody>
      </p:sp>
      <p:pic>
        <p:nvPicPr>
          <p:cNvPr id="1026" name="Picture 2" descr="Simplonline">
            <a:extLst>
              <a:ext uri="{FF2B5EF4-FFF2-40B4-BE49-F238E27FC236}">
                <a16:creationId xmlns:a16="http://schemas.microsoft.com/office/drawing/2014/main" id="{E7B9A9E2-CC3D-2CC8-AD0D-F2EB2D592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9653" y="468813"/>
            <a:ext cx="4972050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307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12A317F-4AE1-8494-FD9B-BCC305ECB9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A quoi ça sert ?</a:t>
            </a:r>
          </a:p>
          <a:p>
            <a:pPr lvl="1"/>
            <a:r>
              <a:rPr lang="fr-FR" dirty="0"/>
              <a:t>Idéation</a:t>
            </a:r>
          </a:p>
        </p:txBody>
      </p:sp>
      <p:pic>
        <p:nvPicPr>
          <p:cNvPr id="12" name="Espace réservé pour une image  11" descr="Une image contenant texte, table, intérieur, personne&#10;&#10;Description générée automatiquement">
            <a:extLst>
              <a:ext uri="{FF2B5EF4-FFF2-40B4-BE49-F238E27FC236}">
                <a16:creationId xmlns:a16="http://schemas.microsoft.com/office/drawing/2014/main" id="{4519ECC1-F8FC-7D23-1C53-DD85991278D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17F60B5-CBB2-681F-C136-25B7723959A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44EEFFA-3711-4508-A387-DE94D88E561F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087D423-D97C-6F61-F9F5-983260C4CF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r-FR" dirty="0" err="1"/>
              <a:t>Icebreaker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C5F1DF7-5512-2532-E32D-683B0A12F8E2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0409449" y="6493329"/>
            <a:ext cx="1555889" cy="123111"/>
          </a:xfrm>
          <a:prstGeom prst="rect">
            <a:avLst/>
          </a:prstGeom>
        </p:spPr>
        <p:txBody>
          <a:bodyPr horzOverflow="overflow" wrap="square" lIns="0" tIns="0" rIns="0" bIns="0">
            <a:spAutoFit/>
          </a:bodyPr>
          <a:lstStyle/>
          <a:p>
            <a:pPr algn="r"/>
            <a:r>
              <a:rPr lang="fr-FR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Restreint</a:t>
            </a:r>
            <a:r>
              <a:rPr lang="fr-FR" sz="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Néosoft</a:t>
            </a:r>
          </a:p>
        </p:txBody>
      </p:sp>
    </p:spTree>
    <p:extLst>
      <p:ext uri="{BB962C8B-B14F-4D97-AF65-F5344CB8AC3E}">
        <p14:creationId xmlns:p14="http://schemas.microsoft.com/office/powerpoint/2010/main" val="2314197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85D1A137-4DBF-FB4E-09A0-0CFB605831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r-FR" dirty="0"/>
              <a:t>Echanges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481F8E66-499A-D5A3-6BD2-0592B769A2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fr-FR" sz="19900" b="1" dirty="0"/>
              <a:t>?</a:t>
            </a:r>
            <a:endParaRPr lang="fr-FR" sz="9600" b="1" dirty="0"/>
          </a:p>
        </p:txBody>
      </p:sp>
      <p:sp>
        <p:nvSpPr>
          <p:cNvPr id="14" name="Titre 13">
            <a:extLst>
              <a:ext uri="{FF2B5EF4-FFF2-40B4-BE49-F238E27FC236}">
                <a16:creationId xmlns:a16="http://schemas.microsoft.com/office/drawing/2014/main" id="{B05681E8-155E-EDB3-6672-2B5097F81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Succès si… ?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19E61E30-EC77-7BB6-F27D-CDF3BA3430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Question ouverte au groupe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75537DF-5785-4BB8-B367-9D505673134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94463"/>
            <a:ext cx="304800" cy="153987"/>
          </a:xfrm>
        </p:spPr>
        <p:txBody>
          <a:bodyPr/>
          <a:lstStyle/>
          <a:p>
            <a:fld id="{744EEFFA-3711-4508-A387-DE94D88E561F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3192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>
            <a:extLst>
              <a:ext uri="{FF2B5EF4-FFF2-40B4-BE49-F238E27FC236}">
                <a16:creationId xmlns:a16="http://schemas.microsoft.com/office/drawing/2014/main" id="{64942882-4995-7C40-FC26-2D6F4FC3B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4052" y="704571"/>
            <a:ext cx="4992202" cy="1163395"/>
          </a:xfrm>
        </p:spPr>
        <p:txBody>
          <a:bodyPr/>
          <a:lstStyle/>
          <a:p>
            <a:r>
              <a:rPr lang="fr-FR" dirty="0"/>
              <a:t>Lean Startup, Scrum ou Kanban ? Quel est votre Talon d'agile ?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235333C5-4813-122B-9E8C-CAADDB3A5E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En tant que en tant que développeur du futur produit, vous allez choisir entre différentes approches agiles., vous avez une première idée du produit à réaliser, vous devrez choisir entre Scrum, Kanban ou Lean Startup.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49D310-6621-C477-3DAC-9DFA334C26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Contexte</a:t>
            </a:r>
          </a:p>
          <a:p>
            <a:pPr lvl="1"/>
            <a:r>
              <a:rPr lang="fr-FR" dirty="0"/>
              <a:t>Nouveau projet 1Cube1Max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C8DB288-784A-8158-4D42-42541A7CC8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r-FR" dirty="0"/>
              <a:t>Rôle</a:t>
            </a:r>
          </a:p>
          <a:p>
            <a:pPr lvl="1"/>
            <a:r>
              <a:rPr lang="fr-FR" dirty="0"/>
              <a:t>Développeur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6F88C2B-1F07-A9C3-36AF-1DC818334BC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44EEFFA-3711-4508-A387-DE94D88E561F}" type="slidenum">
              <a:rPr lang="fr-FR" smtClean="0"/>
              <a:pPr/>
              <a:t>20</a:t>
            </a:fld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CD9F294-FAD6-C13D-BFA5-EA18C284677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FR" dirty="0"/>
              <a:t>Jour 2</a:t>
            </a:r>
          </a:p>
        </p:txBody>
      </p:sp>
      <p:pic>
        <p:nvPicPr>
          <p:cNvPr id="18" name="Espace réservé pour une image  17">
            <a:extLst>
              <a:ext uri="{FF2B5EF4-FFF2-40B4-BE49-F238E27FC236}">
                <a16:creationId xmlns:a16="http://schemas.microsoft.com/office/drawing/2014/main" id="{F2C10F73-8396-DC4B-034A-4383F893897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487" r="15487"/>
          <a:stretch>
            <a:fillRect/>
          </a:stretch>
        </p:blipFill>
        <p:spPr/>
      </p:pic>
      <p:pic>
        <p:nvPicPr>
          <p:cNvPr id="15" name="Espace réservé pour une image  14" descr="Une image contenant personne, habits, meubles, mur&#10;&#10;Description générée automatiquement">
            <a:extLst>
              <a:ext uri="{FF2B5EF4-FFF2-40B4-BE49-F238E27FC236}">
                <a16:creationId xmlns:a16="http://schemas.microsoft.com/office/drawing/2014/main" id="{C2F568AF-E65F-E36A-B0C3-A408C7A2E00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9221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emme qui mange un hamburger">
            <a:extLst>
              <a:ext uri="{FF2B5EF4-FFF2-40B4-BE49-F238E27FC236}">
                <a16:creationId xmlns:a16="http://schemas.microsoft.com/office/drawing/2014/main" id="{7CDA9D78-9091-6A01-3E79-DD1B97B01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2958" y="1777180"/>
            <a:ext cx="4186084" cy="418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FF8E3D0-DAA5-F146-C134-F97D21086B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44EEFFA-3711-4508-A387-DE94D88E561F}" type="slidenum">
              <a:rPr lang="fr-FR" smtClean="0"/>
              <a:pPr/>
              <a:t>21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64942882-4995-7C40-FC26-2D6F4FC3B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découper ?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38AD76D-03CB-EB5A-6C51-F3A7F7E2A2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Bienvenue chez 1Cube1Max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E8CE98-7A9D-67B4-7D6A-7CA3710A63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Comment mangez-vous un hamburger ?</a:t>
            </a:r>
          </a:p>
        </p:txBody>
      </p:sp>
    </p:spTree>
    <p:extLst>
      <p:ext uri="{BB962C8B-B14F-4D97-AF65-F5344CB8AC3E}">
        <p14:creationId xmlns:p14="http://schemas.microsoft.com/office/powerpoint/2010/main" val="2767219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FF8E3D0-DAA5-F146-C134-F97D21086B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44EEFFA-3711-4508-A387-DE94D88E561F}" type="slidenum">
              <a:rPr lang="fr-FR" smtClean="0"/>
              <a:pPr/>
              <a:t>22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64942882-4995-7C40-FC26-2D6F4FC3B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MVP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38AD76D-03CB-EB5A-6C51-F3A7F7E2A2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Bienvenue chez 1Cube1Max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E8CE98-7A9D-67B4-7D6A-7CA3710A63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Ci-dessous le MVP d’un Thermomix</a:t>
            </a:r>
          </a:p>
        </p:txBody>
      </p:sp>
      <p:pic>
        <p:nvPicPr>
          <p:cNvPr id="5" name="Espace réservé pour une image  8">
            <a:extLst>
              <a:ext uri="{FF2B5EF4-FFF2-40B4-BE49-F238E27FC236}">
                <a16:creationId xmlns:a16="http://schemas.microsoft.com/office/drawing/2014/main" id="{C4DFE197-C251-2439-C5CF-E7E74FCFF1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92" r="-865" b="-41793"/>
          <a:stretch/>
        </p:blipFill>
        <p:spPr>
          <a:xfrm>
            <a:off x="4194663" y="2097192"/>
            <a:ext cx="3802674" cy="43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360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FF8E3D0-DAA5-F146-C134-F97D21086B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44EEFFA-3711-4508-A387-DE94D88E561F}" type="slidenum">
              <a:rPr lang="fr-FR" smtClean="0"/>
              <a:pPr/>
              <a:t>23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64942882-4995-7C40-FC26-2D6F4FC3B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Lean Startup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38AD76D-03CB-EB5A-6C51-F3A7F7E2A2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Bienvenue chez 1Cube1Max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E8CE98-7A9D-67B4-7D6A-7CA3710A63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En phase exploratoire</a:t>
            </a:r>
          </a:p>
        </p:txBody>
      </p:sp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8EE4D6E6-ED8E-388F-D166-44939996C3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7841748"/>
              </p:ext>
            </p:extLst>
          </p:nvPr>
        </p:nvGraphicFramePr>
        <p:xfrm>
          <a:off x="2594077" y="1632155"/>
          <a:ext cx="7003845" cy="4516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Image 8">
            <a:extLst>
              <a:ext uri="{FF2B5EF4-FFF2-40B4-BE49-F238E27FC236}">
                <a16:creationId xmlns:a16="http://schemas.microsoft.com/office/drawing/2014/main" id="{D30E554D-A720-635E-CCAE-550F46DA66B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65574" y="2349909"/>
            <a:ext cx="3413467" cy="231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994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FF8E3D0-DAA5-F146-C134-F97D21086B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44EEFFA-3711-4508-A387-DE94D88E561F}" type="slidenum">
              <a:rPr lang="fr-FR" smtClean="0"/>
              <a:pPr/>
              <a:t>24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64942882-4995-7C40-FC26-2D6F4FC3B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Lean Startup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38AD76D-03CB-EB5A-6C51-F3A7F7E2A2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Bienvenue chez 1Cube1Max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E8CE98-7A9D-67B4-7D6A-7CA3710A63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Avec un Lean Canvas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30E554D-A720-635E-CCAE-550F46DA66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38313" y="1281363"/>
            <a:ext cx="8013291" cy="544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776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FF8E3D0-DAA5-F146-C134-F97D21086B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44EEFFA-3711-4508-A387-DE94D88E561F}" type="slidenum">
              <a:rPr lang="fr-FR" smtClean="0"/>
              <a:pPr/>
              <a:t>25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64942882-4995-7C40-FC26-2D6F4FC3B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Kanban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38AD76D-03CB-EB5A-6C51-F3A7F7E2A2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Bienvenue chez 1Cube1Max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E8CE98-7A9D-67B4-7D6A-7CA3710A63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Visualiser le flux (commencer par là où vous êtes)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CBE7A83-0B13-07B0-A500-3E45BFC6B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21" y="1480029"/>
            <a:ext cx="9582757" cy="501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834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FF8E3D0-DAA5-F146-C134-F97D21086B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44EEFFA-3711-4508-A387-DE94D88E561F}" type="slidenum">
              <a:rPr lang="fr-FR" smtClean="0"/>
              <a:pPr/>
              <a:t>26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64942882-4995-7C40-FC26-2D6F4FC3B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Kanban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38AD76D-03CB-EB5A-6C51-F3A7F7E2A2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Bienvenue chez 1Cube1Max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E8CE98-7A9D-67B4-7D6A-7CA3710A63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Limiter le travail en cours (théorie des contraintes)</a:t>
            </a:r>
          </a:p>
        </p:txBody>
      </p:sp>
      <p:pic>
        <p:nvPicPr>
          <p:cNvPr id="6" name="Picture 4" descr="simple-kanban-board-1">
            <a:extLst>
              <a:ext uri="{FF2B5EF4-FFF2-40B4-BE49-F238E27FC236}">
                <a16:creationId xmlns:a16="http://schemas.microsoft.com/office/drawing/2014/main" id="{0948A74C-A76D-5A16-EE3F-08C6FEBBC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0592" y="1536000"/>
            <a:ext cx="9175872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811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FF8E3D0-DAA5-F146-C134-F97D21086B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44EEFFA-3711-4508-A387-DE94D88E561F}" type="slidenum">
              <a:rPr lang="fr-FR" smtClean="0"/>
              <a:pPr/>
              <a:t>27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64942882-4995-7C40-FC26-2D6F4FC3B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Kanban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38AD76D-03CB-EB5A-6C51-F3A7F7E2A2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Bienvenue chez 1Cube1Max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E8CE98-7A9D-67B4-7D6A-7CA3710A63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Règles et processus (si on ajoute une </a:t>
            </a:r>
            <a:r>
              <a:rPr lang="fr-FR" dirty="0" err="1"/>
              <a:t>swimlane</a:t>
            </a:r>
            <a:r>
              <a:rPr lang="fr-FR" dirty="0"/>
              <a:t> urgence par exemple…)</a:t>
            </a:r>
          </a:p>
        </p:txBody>
      </p:sp>
      <p:pic>
        <p:nvPicPr>
          <p:cNvPr id="5" name="Picture 4" descr="X&#10;Kanban board: 8 columns&#10;with swim lanes&#10;Ongoing&#10;DoneBacklog DevelopmentTo Do Testing Deploy-&#10;ment&#10;Done Ongoing Done&#10;3&#10;2 ...">
            <a:extLst>
              <a:ext uri="{FF2B5EF4-FFF2-40B4-BE49-F238E27FC236}">
                <a16:creationId xmlns:a16="http://schemas.microsoft.com/office/drawing/2014/main" id="{871F44F1-933D-3A83-279D-47AE921F3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31689" y="1436770"/>
            <a:ext cx="6854723" cy="51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214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gile Nuggets | Agile Tips | Cprime Learning">
            <a:extLst>
              <a:ext uri="{FF2B5EF4-FFF2-40B4-BE49-F238E27FC236}">
                <a16:creationId xmlns:a16="http://schemas.microsoft.com/office/drawing/2014/main" id="{342E43FB-A15B-B942-B739-6CD5FBDBC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0992" y="1058814"/>
            <a:ext cx="6810016" cy="579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FF8E3D0-DAA5-F146-C134-F97D21086B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44EEFFA-3711-4508-A387-DE94D88E561F}" type="slidenum">
              <a:rPr lang="fr-FR" smtClean="0"/>
              <a:pPr/>
              <a:t>28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64942882-4995-7C40-FC26-2D6F4FC3B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Kanban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38AD76D-03CB-EB5A-6C51-F3A7F7E2A2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Bienvenue chez 1Cube1Max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E8CE98-7A9D-67B4-7D6A-7CA3710A63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Flux tiré</a:t>
            </a:r>
          </a:p>
        </p:txBody>
      </p:sp>
    </p:spTree>
    <p:extLst>
      <p:ext uri="{BB962C8B-B14F-4D97-AF65-F5344CB8AC3E}">
        <p14:creationId xmlns:p14="http://schemas.microsoft.com/office/powerpoint/2010/main" val="39164404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DCD976C3-DDAB-FF93-7F50-07FF27980A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Commencez par ce que vous faites aujourd’hui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Appliquer des changements évolutifs et augmentés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Respecter les rôles et les processus en place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Encourager le leadership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C95A4C7-F1B5-2BDF-E288-E80344DC0C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44EEFFA-3711-4508-A387-DE94D88E561F}" type="slidenum">
              <a:rPr lang="fr-FR" smtClean="0"/>
              <a:pPr/>
              <a:t>29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E28A389-6D43-2F95-34E3-2939D702B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 principes Kanban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D9E0F8F-5D3C-30FA-1184-8E557798F5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Kanban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E15D8D88-6344-B5D1-1078-21D30133B2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9089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12A317F-4AE1-8494-FD9B-BCC305ECB9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Météo</a:t>
            </a:r>
          </a:p>
          <a:p>
            <a:pPr lvl="1"/>
            <a:r>
              <a:rPr lang="fr-FR" dirty="0" err="1"/>
              <a:t>Agilomètre</a:t>
            </a:r>
            <a:endParaRPr lang="fr-FR" dirty="0"/>
          </a:p>
        </p:txBody>
      </p:sp>
      <p:pic>
        <p:nvPicPr>
          <p:cNvPr id="12" name="Espace réservé pour une image  11" descr="Une image contenant texte, table, intérieur, personne&#10;&#10;Description générée automatiquement">
            <a:extLst>
              <a:ext uri="{FF2B5EF4-FFF2-40B4-BE49-F238E27FC236}">
                <a16:creationId xmlns:a16="http://schemas.microsoft.com/office/drawing/2014/main" id="{4519ECC1-F8FC-7D23-1C53-DD85991278D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17F60B5-CBB2-681F-C136-25B7723959A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44EEFFA-3711-4508-A387-DE94D88E561F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087D423-D97C-6F61-F9F5-983260C4CF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r-FR" dirty="0" err="1"/>
              <a:t>Icebreaker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C5F1DF7-5512-2532-E32D-683B0A12F8E2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0409449" y="6493329"/>
            <a:ext cx="1555889" cy="123111"/>
          </a:xfrm>
          <a:prstGeom prst="rect">
            <a:avLst/>
          </a:prstGeom>
        </p:spPr>
        <p:txBody>
          <a:bodyPr horzOverflow="overflow" wrap="square" lIns="0" tIns="0" rIns="0" bIns="0">
            <a:spAutoFit/>
          </a:bodyPr>
          <a:lstStyle/>
          <a:p>
            <a:pPr algn="r"/>
            <a:r>
              <a:rPr lang="fr-FR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Restreint</a:t>
            </a:r>
            <a:r>
              <a:rPr lang="fr-FR" sz="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Néosoft</a:t>
            </a:r>
          </a:p>
        </p:txBody>
      </p:sp>
    </p:spTree>
    <p:extLst>
      <p:ext uri="{BB962C8B-B14F-4D97-AF65-F5344CB8AC3E}">
        <p14:creationId xmlns:p14="http://schemas.microsoft.com/office/powerpoint/2010/main" val="7256587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4CCE8315-2DAA-7B7A-B716-4B128962225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33114" y="6020990"/>
            <a:ext cx="4680000" cy="703195"/>
          </a:xfrm>
        </p:spPr>
        <p:txBody>
          <a:bodyPr/>
          <a:lstStyle/>
          <a:p>
            <a:r>
              <a:rPr lang="fr-FR" dirty="0">
                <a:hlinkClick r:id="rId2"/>
              </a:rPr>
              <a:t>https://www.ted.com/talks/tom_wujec_build_a_tower_build_a_team</a:t>
            </a:r>
            <a:r>
              <a:rPr lang="fr-FR" dirty="0"/>
              <a:t>?</a:t>
            </a:r>
          </a:p>
          <a:p>
            <a:endParaRPr lang="fr-FR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13898741-1CCF-ED7A-0B3F-957C212F19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r-FR" dirty="0"/>
              <a:t>Un p’tit TED ?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FC156BFD-DA0B-3CBF-8DD0-428B76D28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Marshmarllow</a:t>
            </a:r>
            <a:r>
              <a:rPr lang="fr-FR" dirty="0"/>
              <a:t> challenge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5252B89E-D99F-C05A-84D9-79A98273CF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Préparez le popcorn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74D656B-110F-FFD2-98DD-CF382D2A6F5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94463"/>
            <a:ext cx="304800" cy="153987"/>
          </a:xfrm>
        </p:spPr>
        <p:txBody>
          <a:bodyPr/>
          <a:lstStyle/>
          <a:p>
            <a:fld id="{744EEFFA-3711-4508-A387-DE94D88E561F}" type="slidenum">
              <a:rPr lang="fr-FR" smtClean="0"/>
              <a:pPr/>
              <a:t>30</a:t>
            </a:fld>
            <a:endParaRPr lang="fr-FR"/>
          </a:p>
        </p:txBody>
      </p:sp>
      <p:pic>
        <p:nvPicPr>
          <p:cNvPr id="12" name="Image 11" descr="Une image contenant habits, personne, Visage humain, homme&#10;&#10;Description générée automatiquement">
            <a:extLst>
              <a:ext uri="{FF2B5EF4-FFF2-40B4-BE49-F238E27FC236}">
                <a16:creationId xmlns:a16="http://schemas.microsoft.com/office/drawing/2014/main" id="{C85433F6-96BE-2EB9-C924-9DFD148E7F3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6822" y="1597603"/>
            <a:ext cx="3299746" cy="432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2052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FF8E3D0-DAA5-F146-C134-F97D21086B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44EEFFA-3711-4508-A387-DE94D88E561F}" type="slidenum">
              <a:rPr lang="fr-FR" smtClean="0"/>
              <a:pPr/>
              <a:t>31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64942882-4995-7C40-FC26-2D6F4FC3B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Scrum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38AD76D-03CB-EB5A-6C51-F3A7F7E2A2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Bienvenue chez 1Cube1Max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E8CE98-7A9D-67B4-7D6A-7CA3710A63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La plus populaire</a:t>
            </a:r>
          </a:p>
        </p:txBody>
      </p:sp>
      <p:pic>
        <p:nvPicPr>
          <p:cNvPr id="5" name="Picture 2" descr="The Scrum Framework Poster">
            <a:extLst>
              <a:ext uri="{FF2B5EF4-FFF2-40B4-BE49-F238E27FC236}">
                <a16:creationId xmlns:a16="http://schemas.microsoft.com/office/drawing/2014/main" id="{082D5BF4-848F-A978-54A0-44C839822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4720" y="1106370"/>
            <a:ext cx="10776394" cy="538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356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FF8E3D0-DAA5-F146-C134-F97D21086B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44EEFFA-3711-4508-A387-DE94D88E561F}" type="slidenum">
              <a:rPr lang="fr-FR" smtClean="0"/>
              <a:pPr/>
              <a:t>32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64942882-4995-7C40-FC26-2D6F4FC3B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Scrum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38AD76D-03CB-EB5A-6C51-F3A7F7E2A2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Bienvenue chez 1Cube1Max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E8CE98-7A9D-67B4-7D6A-7CA3710A63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3 piliers, 5 valeurs, 3 rôles, 4 événements, une activité, et 3 artefacts de qualité</a:t>
            </a:r>
          </a:p>
        </p:txBody>
      </p:sp>
      <p:sp>
        <p:nvSpPr>
          <p:cNvPr id="6" name="Rectangle : carré corné 5">
            <a:extLst>
              <a:ext uri="{FF2B5EF4-FFF2-40B4-BE49-F238E27FC236}">
                <a16:creationId xmlns:a16="http://schemas.microsoft.com/office/drawing/2014/main" id="{B795E1F8-1501-9C73-D1AF-EB9E49881E87}"/>
              </a:ext>
            </a:extLst>
          </p:cNvPr>
          <p:cNvSpPr/>
          <p:nvPr/>
        </p:nvSpPr>
        <p:spPr>
          <a:xfrm>
            <a:off x="4050891" y="1920457"/>
            <a:ext cx="1671483" cy="1622323"/>
          </a:xfrm>
          <a:prstGeom prst="foldedCorner">
            <a:avLst/>
          </a:prstGeom>
          <a:solidFill>
            <a:srgbClr val="FFFFC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Transparence</a:t>
            </a:r>
          </a:p>
          <a:p>
            <a:pPr algn="ctr"/>
            <a:r>
              <a:rPr lang="fr-FR" dirty="0"/>
              <a:t>Inspection</a:t>
            </a:r>
          </a:p>
          <a:p>
            <a:pPr algn="ctr"/>
            <a:r>
              <a:rPr lang="fr-FR" dirty="0"/>
              <a:t>Adaptation</a:t>
            </a:r>
          </a:p>
        </p:txBody>
      </p:sp>
      <p:sp>
        <p:nvSpPr>
          <p:cNvPr id="7" name="Rectangle : carré corné 6">
            <a:extLst>
              <a:ext uri="{FF2B5EF4-FFF2-40B4-BE49-F238E27FC236}">
                <a16:creationId xmlns:a16="http://schemas.microsoft.com/office/drawing/2014/main" id="{E3E2C473-9755-5759-7E9D-50F5FA35E5BF}"/>
              </a:ext>
            </a:extLst>
          </p:cNvPr>
          <p:cNvSpPr/>
          <p:nvPr/>
        </p:nvSpPr>
        <p:spPr>
          <a:xfrm>
            <a:off x="580301" y="4557250"/>
            <a:ext cx="1671483" cy="1622323"/>
          </a:xfrm>
          <a:prstGeom prst="foldedCorner">
            <a:avLst/>
          </a:prstGeom>
          <a:solidFill>
            <a:srgbClr val="FFFFC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/>
              <a:t>Product </a:t>
            </a:r>
            <a:r>
              <a:rPr lang="fr-FR" sz="1600" dirty="0" err="1"/>
              <a:t>Owner</a:t>
            </a:r>
            <a:endParaRPr lang="fr-FR" sz="1600" dirty="0"/>
          </a:p>
          <a:p>
            <a:pPr algn="ctr"/>
            <a:r>
              <a:rPr lang="fr-FR" sz="1600" dirty="0"/>
              <a:t>Scrum Master</a:t>
            </a:r>
          </a:p>
          <a:p>
            <a:pPr algn="ctr"/>
            <a:r>
              <a:rPr lang="fr-FR" sz="1600" dirty="0" err="1"/>
              <a:t>Developer</a:t>
            </a:r>
            <a:endParaRPr lang="fr-FR" sz="1600" dirty="0"/>
          </a:p>
        </p:txBody>
      </p:sp>
      <p:sp>
        <p:nvSpPr>
          <p:cNvPr id="8" name="Rectangle : carré corné 7">
            <a:extLst>
              <a:ext uri="{FF2B5EF4-FFF2-40B4-BE49-F238E27FC236}">
                <a16:creationId xmlns:a16="http://schemas.microsoft.com/office/drawing/2014/main" id="{680C2CBC-6EB6-C315-F795-F11DD32785CA}"/>
              </a:ext>
            </a:extLst>
          </p:cNvPr>
          <p:cNvSpPr/>
          <p:nvPr/>
        </p:nvSpPr>
        <p:spPr>
          <a:xfrm>
            <a:off x="2644877" y="4055805"/>
            <a:ext cx="1671483" cy="1622323"/>
          </a:xfrm>
          <a:prstGeom prst="foldedCorner">
            <a:avLst/>
          </a:prstGeom>
          <a:solidFill>
            <a:srgbClr val="FFFFC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/>
              <a:t>Affinage de </a:t>
            </a:r>
            <a:r>
              <a:rPr lang="fr-FR" sz="1600" dirty="0" err="1"/>
              <a:t>backlog</a:t>
            </a:r>
            <a:r>
              <a:rPr lang="fr-FR" sz="1600" dirty="0"/>
              <a:t> produit</a:t>
            </a:r>
          </a:p>
        </p:txBody>
      </p:sp>
      <p:sp>
        <p:nvSpPr>
          <p:cNvPr id="9" name="Rectangle : carré corné 8">
            <a:extLst>
              <a:ext uri="{FF2B5EF4-FFF2-40B4-BE49-F238E27FC236}">
                <a16:creationId xmlns:a16="http://schemas.microsoft.com/office/drawing/2014/main" id="{380B1DCB-8B02-BCFA-D517-C47A8D62C863}"/>
              </a:ext>
            </a:extLst>
          </p:cNvPr>
          <p:cNvSpPr/>
          <p:nvPr/>
        </p:nvSpPr>
        <p:spPr>
          <a:xfrm>
            <a:off x="6233653" y="2617838"/>
            <a:ext cx="1671483" cy="1622323"/>
          </a:xfrm>
          <a:prstGeom prst="foldedCorner">
            <a:avLst/>
          </a:prstGeom>
          <a:solidFill>
            <a:srgbClr val="FFFFC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DOD</a:t>
            </a:r>
          </a:p>
          <a:p>
            <a:pPr algn="ctr"/>
            <a:r>
              <a:rPr lang="fr-FR" sz="1400" dirty="0"/>
              <a:t>Objectif de sprint</a:t>
            </a:r>
          </a:p>
          <a:p>
            <a:pPr algn="ctr"/>
            <a:r>
              <a:rPr lang="fr-FR" sz="1400" dirty="0"/>
              <a:t>Objectif produit</a:t>
            </a:r>
          </a:p>
        </p:txBody>
      </p:sp>
      <p:sp>
        <p:nvSpPr>
          <p:cNvPr id="10" name="Rectangle : carré corné 9">
            <a:extLst>
              <a:ext uri="{FF2B5EF4-FFF2-40B4-BE49-F238E27FC236}">
                <a16:creationId xmlns:a16="http://schemas.microsoft.com/office/drawing/2014/main" id="{6551A72B-C39A-58B7-48FB-C3C6F758B677}"/>
              </a:ext>
            </a:extLst>
          </p:cNvPr>
          <p:cNvSpPr/>
          <p:nvPr/>
        </p:nvSpPr>
        <p:spPr>
          <a:xfrm>
            <a:off x="5584723" y="4557251"/>
            <a:ext cx="1671483" cy="1622323"/>
          </a:xfrm>
          <a:prstGeom prst="foldedCorner">
            <a:avLst/>
          </a:prstGeom>
          <a:solidFill>
            <a:srgbClr val="FFFFC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/>
              <a:t>Sprint planning</a:t>
            </a:r>
          </a:p>
          <a:p>
            <a:pPr algn="ctr"/>
            <a:r>
              <a:rPr lang="fr-FR" sz="1600" dirty="0"/>
              <a:t>Daily meeting</a:t>
            </a:r>
          </a:p>
          <a:p>
            <a:pPr algn="ctr"/>
            <a:r>
              <a:rPr lang="fr-FR" sz="1600" dirty="0"/>
              <a:t>Revue sprint</a:t>
            </a:r>
          </a:p>
          <a:p>
            <a:pPr algn="ctr"/>
            <a:r>
              <a:rPr lang="fr-FR" sz="1600" dirty="0"/>
              <a:t>Rétrospective</a:t>
            </a:r>
          </a:p>
        </p:txBody>
      </p:sp>
      <p:sp>
        <p:nvSpPr>
          <p:cNvPr id="12" name="Rectangle : carré corné 11">
            <a:extLst>
              <a:ext uri="{FF2B5EF4-FFF2-40B4-BE49-F238E27FC236}">
                <a16:creationId xmlns:a16="http://schemas.microsoft.com/office/drawing/2014/main" id="{4C175369-EBF6-405F-EBDE-8B420D6147A9}"/>
              </a:ext>
            </a:extLst>
          </p:cNvPr>
          <p:cNvSpPr/>
          <p:nvPr/>
        </p:nvSpPr>
        <p:spPr>
          <a:xfrm>
            <a:off x="8519653" y="3542780"/>
            <a:ext cx="1671483" cy="1622323"/>
          </a:xfrm>
          <a:prstGeom prst="foldedCorner">
            <a:avLst/>
          </a:prstGeom>
          <a:solidFill>
            <a:srgbClr val="FFFFC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/>
              <a:t>Focus</a:t>
            </a:r>
          </a:p>
          <a:p>
            <a:pPr algn="ctr"/>
            <a:r>
              <a:rPr lang="fr-FR" sz="1600" dirty="0"/>
              <a:t>Ouverture</a:t>
            </a:r>
          </a:p>
          <a:p>
            <a:pPr algn="ctr"/>
            <a:r>
              <a:rPr lang="fr-FR" sz="1600" dirty="0"/>
              <a:t>Respect</a:t>
            </a:r>
          </a:p>
          <a:p>
            <a:pPr algn="ctr"/>
            <a:r>
              <a:rPr lang="fr-FR" sz="1600" dirty="0"/>
              <a:t>Courage</a:t>
            </a:r>
          </a:p>
          <a:p>
            <a:pPr algn="ctr"/>
            <a:r>
              <a:rPr lang="fr-FR" sz="1600" dirty="0"/>
              <a:t>Engagement</a:t>
            </a:r>
          </a:p>
        </p:txBody>
      </p:sp>
    </p:spTree>
    <p:extLst>
      <p:ext uri="{BB962C8B-B14F-4D97-AF65-F5344CB8AC3E}">
        <p14:creationId xmlns:p14="http://schemas.microsoft.com/office/powerpoint/2010/main" val="35979639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8CF16D3B-9DEF-957C-1C70-CA5A62BBE2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908F4141-5934-791A-3454-84BFAFBA8C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B7C74B52-C384-D78E-9FA9-6CC7A8D554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5AD7768B-B879-34E9-CFF8-93F4EC9EF21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6111D4B8-0CF1-578D-1780-EFED9BB3DB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2520" y="255768"/>
            <a:ext cx="2233612" cy="169277"/>
          </a:xfrm>
        </p:spPr>
        <p:txBody>
          <a:bodyPr/>
          <a:lstStyle/>
          <a:p>
            <a:r>
              <a:rPr lang="fr-FR" dirty="0"/>
              <a:t>Bienvenue chez 1Cube1Max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62B94CC-BB45-F79B-214F-2E4D81B1B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événements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C1C9708-FD2A-A3F6-B717-BB2BB91D9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DEABD73B-8076-496E-A8A1-5BEB0DE1654E}"/>
              </a:ext>
            </a:extLst>
          </p:cNvPr>
          <p:cNvSpPr/>
          <p:nvPr/>
        </p:nvSpPr>
        <p:spPr>
          <a:xfrm>
            <a:off x="835025" y="1656272"/>
            <a:ext cx="5172075" cy="2165683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77C0AB78-4EC0-41CF-9051-AA3E74A71D48}"/>
              </a:ext>
            </a:extLst>
          </p:cNvPr>
          <p:cNvSpPr/>
          <p:nvPr/>
        </p:nvSpPr>
        <p:spPr>
          <a:xfrm>
            <a:off x="835025" y="3939842"/>
            <a:ext cx="5172075" cy="2165683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FF776F3C-75DF-414D-A3A6-5BC0E694B555}"/>
              </a:ext>
            </a:extLst>
          </p:cNvPr>
          <p:cNvSpPr/>
          <p:nvPr/>
        </p:nvSpPr>
        <p:spPr>
          <a:xfrm>
            <a:off x="6184900" y="1656272"/>
            <a:ext cx="5172075" cy="2165683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1884A037-5E0D-496A-BA6B-71761EC63C22}"/>
              </a:ext>
            </a:extLst>
          </p:cNvPr>
          <p:cNvSpPr/>
          <p:nvPr/>
        </p:nvSpPr>
        <p:spPr>
          <a:xfrm>
            <a:off x="6184900" y="3939842"/>
            <a:ext cx="5172075" cy="2165683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AB7FDD-83FF-458E-83F1-98021F3FDDF8}"/>
              </a:ext>
            </a:extLst>
          </p:cNvPr>
          <p:cNvSpPr txBox="1"/>
          <p:nvPr/>
        </p:nvSpPr>
        <p:spPr>
          <a:xfrm>
            <a:off x="2891528" y="2035380"/>
            <a:ext cx="2633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solidFill>
                  <a:schemeClr val="accent1"/>
                </a:solidFill>
              </a:rPr>
              <a:t>TITRE</a:t>
            </a:r>
            <a:endParaRPr lang="id-ID" b="1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2CED8E-CACC-4B10-BCBC-D0AC275F797C}"/>
              </a:ext>
            </a:extLst>
          </p:cNvPr>
          <p:cNvSpPr txBox="1"/>
          <p:nvPr/>
        </p:nvSpPr>
        <p:spPr>
          <a:xfrm>
            <a:off x="2891528" y="2427591"/>
            <a:ext cx="26335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accent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Résumé</a:t>
            </a:r>
          </a:p>
          <a:p>
            <a:r>
              <a:rPr lang="en-US" sz="1400">
                <a:solidFill>
                  <a:schemeClr val="accent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[…]</a:t>
            </a:r>
          </a:p>
          <a:p>
            <a:endParaRPr lang="en-US" sz="1400">
              <a:solidFill>
                <a:schemeClr val="accent1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r>
              <a:rPr lang="en-US" sz="1400">
                <a:solidFill>
                  <a:schemeClr val="accent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Date</a:t>
            </a:r>
            <a:endParaRPr lang="id-ID" sz="1400">
              <a:solidFill>
                <a:schemeClr val="accent1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9" name="TextBox 19">
            <a:extLst>
              <a:ext uri="{FF2B5EF4-FFF2-40B4-BE49-F238E27FC236}">
                <a16:creationId xmlns:a16="http://schemas.microsoft.com/office/drawing/2014/main" id="{D10E10E5-AAC1-47FF-8232-7B4F654587DB}"/>
              </a:ext>
            </a:extLst>
          </p:cNvPr>
          <p:cNvSpPr txBox="1"/>
          <p:nvPr/>
        </p:nvSpPr>
        <p:spPr>
          <a:xfrm>
            <a:off x="8241403" y="2018234"/>
            <a:ext cx="2633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solidFill>
                  <a:schemeClr val="accent1"/>
                </a:solidFill>
              </a:rPr>
              <a:t>TITRE</a:t>
            </a:r>
            <a:endParaRPr lang="id-ID" b="1">
              <a:solidFill>
                <a:schemeClr val="accent1"/>
              </a:solidFill>
            </a:endParaRPr>
          </a:p>
        </p:txBody>
      </p:sp>
      <p:sp>
        <p:nvSpPr>
          <p:cNvPr id="50" name="TextBox 20">
            <a:extLst>
              <a:ext uri="{FF2B5EF4-FFF2-40B4-BE49-F238E27FC236}">
                <a16:creationId xmlns:a16="http://schemas.microsoft.com/office/drawing/2014/main" id="{D24887EB-1E2F-4958-A6B7-BAD0723081F8}"/>
              </a:ext>
            </a:extLst>
          </p:cNvPr>
          <p:cNvSpPr txBox="1"/>
          <p:nvPr/>
        </p:nvSpPr>
        <p:spPr>
          <a:xfrm>
            <a:off x="8241403" y="2410445"/>
            <a:ext cx="26335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accent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Résumé</a:t>
            </a:r>
          </a:p>
          <a:p>
            <a:r>
              <a:rPr lang="en-US" sz="1400">
                <a:solidFill>
                  <a:schemeClr val="accent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[…]</a:t>
            </a:r>
          </a:p>
          <a:p>
            <a:endParaRPr lang="en-US" sz="1400">
              <a:solidFill>
                <a:schemeClr val="accent1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r>
              <a:rPr lang="en-US" sz="1400">
                <a:solidFill>
                  <a:schemeClr val="accent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Date</a:t>
            </a:r>
            <a:endParaRPr lang="id-ID" sz="1400">
              <a:solidFill>
                <a:schemeClr val="accent1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51" name="TextBox 19">
            <a:extLst>
              <a:ext uri="{FF2B5EF4-FFF2-40B4-BE49-F238E27FC236}">
                <a16:creationId xmlns:a16="http://schemas.microsoft.com/office/drawing/2014/main" id="{8BBA6053-9F75-49ED-B4A2-DB9A8C522579}"/>
              </a:ext>
            </a:extLst>
          </p:cNvPr>
          <p:cNvSpPr txBox="1"/>
          <p:nvPr/>
        </p:nvSpPr>
        <p:spPr>
          <a:xfrm>
            <a:off x="2891528" y="4285916"/>
            <a:ext cx="2633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solidFill>
                  <a:schemeClr val="accent1"/>
                </a:solidFill>
              </a:rPr>
              <a:t>TITRE</a:t>
            </a:r>
            <a:endParaRPr lang="id-ID" b="1">
              <a:solidFill>
                <a:schemeClr val="accent1"/>
              </a:solidFill>
            </a:endParaRPr>
          </a:p>
        </p:txBody>
      </p:sp>
      <p:sp>
        <p:nvSpPr>
          <p:cNvPr id="52" name="TextBox 20">
            <a:extLst>
              <a:ext uri="{FF2B5EF4-FFF2-40B4-BE49-F238E27FC236}">
                <a16:creationId xmlns:a16="http://schemas.microsoft.com/office/drawing/2014/main" id="{50F4DE77-FC18-438D-85D6-B8F56E685EC6}"/>
              </a:ext>
            </a:extLst>
          </p:cNvPr>
          <p:cNvSpPr txBox="1"/>
          <p:nvPr/>
        </p:nvSpPr>
        <p:spPr>
          <a:xfrm>
            <a:off x="2891528" y="4678127"/>
            <a:ext cx="26335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accent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Résumé</a:t>
            </a:r>
          </a:p>
          <a:p>
            <a:r>
              <a:rPr lang="en-US" sz="1400">
                <a:solidFill>
                  <a:schemeClr val="accent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[…]</a:t>
            </a:r>
          </a:p>
          <a:p>
            <a:endParaRPr lang="en-US" sz="1400">
              <a:solidFill>
                <a:schemeClr val="accent1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r>
              <a:rPr lang="en-US" sz="1400">
                <a:solidFill>
                  <a:schemeClr val="accent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Date</a:t>
            </a:r>
            <a:endParaRPr lang="id-ID" sz="1400">
              <a:solidFill>
                <a:schemeClr val="accent1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53" name="TextBox 19">
            <a:extLst>
              <a:ext uri="{FF2B5EF4-FFF2-40B4-BE49-F238E27FC236}">
                <a16:creationId xmlns:a16="http://schemas.microsoft.com/office/drawing/2014/main" id="{291CD70A-5979-4E0B-8886-391D49BC37B6}"/>
              </a:ext>
            </a:extLst>
          </p:cNvPr>
          <p:cNvSpPr txBox="1"/>
          <p:nvPr/>
        </p:nvSpPr>
        <p:spPr>
          <a:xfrm>
            <a:off x="8241403" y="4285916"/>
            <a:ext cx="2633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solidFill>
                  <a:schemeClr val="accent1"/>
                </a:solidFill>
              </a:rPr>
              <a:t>TITRE</a:t>
            </a:r>
            <a:endParaRPr lang="id-ID" b="1">
              <a:solidFill>
                <a:schemeClr val="accent1"/>
              </a:solidFill>
            </a:endParaRPr>
          </a:p>
        </p:txBody>
      </p:sp>
      <p:sp>
        <p:nvSpPr>
          <p:cNvPr id="54" name="TextBox 20">
            <a:extLst>
              <a:ext uri="{FF2B5EF4-FFF2-40B4-BE49-F238E27FC236}">
                <a16:creationId xmlns:a16="http://schemas.microsoft.com/office/drawing/2014/main" id="{68902125-6E39-49E9-83E5-498BD1A57CC9}"/>
              </a:ext>
            </a:extLst>
          </p:cNvPr>
          <p:cNvSpPr txBox="1"/>
          <p:nvPr/>
        </p:nvSpPr>
        <p:spPr>
          <a:xfrm>
            <a:off x="8241403" y="4678127"/>
            <a:ext cx="26335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accent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Résumé</a:t>
            </a:r>
          </a:p>
          <a:p>
            <a:r>
              <a:rPr lang="en-US" sz="1400">
                <a:solidFill>
                  <a:schemeClr val="accent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[…]</a:t>
            </a:r>
          </a:p>
          <a:p>
            <a:endParaRPr lang="en-US" sz="1400">
              <a:solidFill>
                <a:schemeClr val="accent1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r>
              <a:rPr lang="en-US" sz="1400">
                <a:solidFill>
                  <a:schemeClr val="accent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Date</a:t>
            </a:r>
            <a:endParaRPr lang="id-ID" sz="1400">
              <a:solidFill>
                <a:schemeClr val="accent1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49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12A317F-4AE1-8494-FD9B-BCC305ECB9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Flip the penny</a:t>
            </a:r>
          </a:p>
          <a:p>
            <a:pPr lvl="1"/>
            <a:r>
              <a:rPr lang="fr-FR" dirty="0"/>
              <a:t>Gestion de flux</a:t>
            </a:r>
          </a:p>
        </p:txBody>
      </p:sp>
      <p:pic>
        <p:nvPicPr>
          <p:cNvPr id="12" name="Espace réservé pour une image  11" descr="Une image contenant texte, table, intérieur, personne&#10;&#10;Description générée automatiquement">
            <a:extLst>
              <a:ext uri="{FF2B5EF4-FFF2-40B4-BE49-F238E27FC236}">
                <a16:creationId xmlns:a16="http://schemas.microsoft.com/office/drawing/2014/main" id="{4519ECC1-F8FC-7D23-1C53-DD85991278D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17F60B5-CBB2-681F-C136-25B7723959A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44EEFFA-3711-4508-A387-DE94D88E561F}" type="slidenum">
              <a:rPr lang="fr-FR" smtClean="0"/>
              <a:pPr/>
              <a:t>34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087D423-D97C-6F61-F9F5-983260C4CF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r-FR" dirty="0" err="1"/>
              <a:t>Icebreaker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C5F1DF7-5512-2532-E32D-683B0A12F8E2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0409449" y="6493329"/>
            <a:ext cx="1555889" cy="123111"/>
          </a:xfrm>
          <a:prstGeom prst="rect">
            <a:avLst/>
          </a:prstGeom>
        </p:spPr>
        <p:txBody>
          <a:bodyPr horzOverflow="overflow" wrap="square" lIns="0" tIns="0" rIns="0" bIns="0">
            <a:spAutoFit/>
          </a:bodyPr>
          <a:lstStyle/>
          <a:p>
            <a:pPr algn="r"/>
            <a:r>
              <a:rPr lang="fr-FR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Restreint</a:t>
            </a:r>
            <a:r>
              <a:rPr lang="fr-FR" sz="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Néosoft</a:t>
            </a:r>
          </a:p>
        </p:txBody>
      </p:sp>
    </p:spTree>
    <p:extLst>
      <p:ext uri="{BB962C8B-B14F-4D97-AF65-F5344CB8AC3E}">
        <p14:creationId xmlns:p14="http://schemas.microsoft.com/office/powerpoint/2010/main" val="31133105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FF8E3D0-DAA5-F146-C134-F97D21086B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44EEFFA-3711-4508-A387-DE94D88E561F}" type="slidenum">
              <a:rPr lang="fr-FR" smtClean="0"/>
              <a:pPr/>
              <a:t>35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64942882-4995-7C40-FC26-2D6F4FC3B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 si on est plus de 10 ?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38AD76D-03CB-EB5A-6C51-F3A7F7E2A2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Bienvenue chez 1Cube1Max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E8CE98-7A9D-67B4-7D6A-7CA3710A63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err="1"/>
              <a:t>SAFe</a:t>
            </a:r>
            <a:r>
              <a:rPr lang="fr-FR" dirty="0"/>
              <a:t>, </a:t>
            </a:r>
            <a:r>
              <a:rPr lang="fr-FR" dirty="0" err="1"/>
              <a:t>Less</a:t>
            </a:r>
            <a:r>
              <a:rPr lang="fr-FR" dirty="0"/>
              <a:t>, DAD, modèle Spotify, </a:t>
            </a:r>
            <a:r>
              <a:rPr lang="fr-FR" dirty="0" err="1"/>
              <a:t>Unfix</a:t>
            </a:r>
            <a:endParaRPr lang="fr-FR" dirty="0"/>
          </a:p>
        </p:txBody>
      </p:sp>
      <p:pic>
        <p:nvPicPr>
          <p:cNvPr id="5" name="Espace réservé du contenu 7">
            <a:extLst>
              <a:ext uri="{FF2B5EF4-FFF2-40B4-BE49-F238E27FC236}">
                <a16:creationId xmlns:a16="http://schemas.microsoft.com/office/drawing/2014/main" id="{93BFB22B-3741-D5A7-3793-6BB449B5830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083" y="1683829"/>
            <a:ext cx="4862724" cy="416887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8ECF49C-EA6C-2EA8-A742-932BCBC5BAC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0" y="1555908"/>
            <a:ext cx="6582680" cy="479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9629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85D1A137-4DBF-FB4E-09A0-0CFB605831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r-FR" dirty="0"/>
              <a:t>Echanges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481F8E66-499A-D5A3-6BD2-0592B769A2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fr-FR" sz="19900" b="1" dirty="0"/>
              <a:t>?</a:t>
            </a:r>
            <a:endParaRPr lang="fr-FR" sz="9600" b="1" dirty="0"/>
          </a:p>
        </p:txBody>
      </p:sp>
      <p:sp>
        <p:nvSpPr>
          <p:cNvPr id="14" name="Titre 13">
            <a:extLst>
              <a:ext uri="{FF2B5EF4-FFF2-40B4-BE49-F238E27FC236}">
                <a16:creationId xmlns:a16="http://schemas.microsoft.com/office/drawing/2014/main" id="{B05681E8-155E-EDB3-6672-2B5097F81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Votre projet ?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19E61E30-EC77-7BB6-F27D-CDF3BA3430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Choix de la méthodo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75537DF-5785-4BB8-B367-9D505673134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94463"/>
            <a:ext cx="304800" cy="153987"/>
          </a:xfrm>
        </p:spPr>
        <p:txBody>
          <a:bodyPr/>
          <a:lstStyle/>
          <a:p>
            <a:fld id="{744EEFFA-3711-4508-A387-DE94D88E561F}" type="slidenum">
              <a:rPr lang="fr-FR" smtClean="0"/>
              <a:pPr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48467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85D1A137-4DBF-FB4E-09A0-0CFB605831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r-FR" dirty="0"/>
              <a:t>Echanges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481F8E66-499A-D5A3-6BD2-0592B769A2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sz="2000" b="1" dirty="0"/>
              <a:t>Présentation du projet</a:t>
            </a:r>
          </a:p>
          <a:p>
            <a:r>
              <a:rPr lang="fr-FR" sz="2000" b="1" dirty="0"/>
              <a:t>Choix méthodo(s)</a:t>
            </a:r>
          </a:p>
          <a:p>
            <a:r>
              <a:rPr lang="fr-FR" sz="2000" b="1" dirty="0"/>
              <a:t>Justification méthodo(s)</a:t>
            </a:r>
            <a:endParaRPr lang="fr-FR" sz="1200" b="1" dirty="0"/>
          </a:p>
        </p:txBody>
      </p:sp>
      <p:sp>
        <p:nvSpPr>
          <p:cNvPr id="14" name="Titre 13">
            <a:extLst>
              <a:ext uri="{FF2B5EF4-FFF2-40B4-BE49-F238E27FC236}">
                <a16:creationId xmlns:a16="http://schemas.microsoft.com/office/drawing/2014/main" id="{B05681E8-155E-EDB3-6672-2B5097F81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Votre rapport ?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19E61E30-EC77-7BB6-F27D-CDF3BA3430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Rédaction du rapport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75537DF-5785-4BB8-B367-9D505673134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94463"/>
            <a:ext cx="304800" cy="153987"/>
          </a:xfrm>
        </p:spPr>
        <p:txBody>
          <a:bodyPr/>
          <a:lstStyle/>
          <a:p>
            <a:fld id="{744EEFFA-3711-4508-A387-DE94D88E561F}" type="slidenum">
              <a:rPr lang="fr-FR" smtClean="0"/>
              <a:pPr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17810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D957BA08-E901-1B4E-9DA7-7B76CAA85C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Ce qui est bien +</a:t>
            </a:r>
          </a:p>
          <a:p>
            <a:r>
              <a:rPr lang="fr-FR" dirty="0"/>
              <a:t>Ce qui marche mal –</a:t>
            </a:r>
          </a:p>
          <a:p>
            <a:r>
              <a:rPr lang="fr-FR" dirty="0"/>
              <a:t>Ce qu’on garde </a:t>
            </a:r>
            <a:r>
              <a:rPr lang="fr-FR" dirty="0" err="1"/>
              <a:t>Keep</a:t>
            </a:r>
            <a:endParaRPr lang="fr-FR" dirty="0"/>
          </a:p>
          <a:p>
            <a:r>
              <a:rPr lang="fr-FR" dirty="0"/>
              <a:t>Ce qu’on arrête Drop</a:t>
            </a:r>
          </a:p>
          <a:p>
            <a:r>
              <a:rPr lang="fr-FR" dirty="0"/>
              <a:t>Ce qu’on tente Start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7259DE4-80DC-A989-B745-40FAA082EDC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r-FR" dirty="0"/>
              <a:t>Fin de journée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4DFCF033-ADF4-57B7-16AF-5EF0A5C63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Starfish</a:t>
            </a: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0E6C5C2-8044-B200-EE66-4789244209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Débrief de la journée sur 5 critères</a:t>
            </a:r>
          </a:p>
        </p:txBody>
      </p:sp>
    </p:spTree>
    <p:extLst>
      <p:ext uri="{BB962C8B-B14F-4D97-AF65-F5344CB8AC3E}">
        <p14:creationId xmlns:p14="http://schemas.microsoft.com/office/powerpoint/2010/main" val="413576185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12A317F-4AE1-8494-FD9B-BCC305ECB9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Dixit</a:t>
            </a:r>
          </a:p>
          <a:p>
            <a:pPr lvl="1"/>
            <a:r>
              <a:rPr lang="fr-FR" dirty="0"/>
              <a:t>Photolangage</a:t>
            </a:r>
          </a:p>
        </p:txBody>
      </p:sp>
      <p:pic>
        <p:nvPicPr>
          <p:cNvPr id="12" name="Espace réservé pour une image  11" descr="Une image contenant texte, table, intérieur, personne&#10;&#10;Description générée automatiquement">
            <a:extLst>
              <a:ext uri="{FF2B5EF4-FFF2-40B4-BE49-F238E27FC236}">
                <a16:creationId xmlns:a16="http://schemas.microsoft.com/office/drawing/2014/main" id="{4519ECC1-F8FC-7D23-1C53-DD85991278D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17F60B5-CBB2-681F-C136-25B7723959A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44EEFFA-3711-4508-A387-DE94D88E561F}" type="slidenum">
              <a:rPr lang="fr-FR" smtClean="0"/>
              <a:pPr/>
              <a:t>39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087D423-D97C-6F61-F9F5-983260C4CF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r-FR" dirty="0" err="1"/>
              <a:t>Icebreaker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C5F1DF7-5512-2532-E32D-683B0A12F8E2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0409449" y="6493329"/>
            <a:ext cx="1555889" cy="123111"/>
          </a:xfrm>
          <a:prstGeom prst="rect">
            <a:avLst/>
          </a:prstGeom>
        </p:spPr>
        <p:txBody>
          <a:bodyPr horzOverflow="overflow" wrap="square" lIns="0" tIns="0" rIns="0" bIns="0">
            <a:spAutoFit/>
          </a:bodyPr>
          <a:lstStyle/>
          <a:p>
            <a:pPr algn="r"/>
            <a:r>
              <a:rPr lang="fr-FR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Restreint</a:t>
            </a:r>
            <a:r>
              <a:rPr lang="fr-FR" sz="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Néosoft</a:t>
            </a:r>
          </a:p>
        </p:txBody>
      </p:sp>
    </p:spTree>
    <p:extLst>
      <p:ext uri="{BB962C8B-B14F-4D97-AF65-F5344CB8AC3E}">
        <p14:creationId xmlns:p14="http://schemas.microsoft.com/office/powerpoint/2010/main" val="810676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pour une image  2">
            <a:extLst>
              <a:ext uri="{FF2B5EF4-FFF2-40B4-BE49-F238E27FC236}">
                <a16:creationId xmlns:a16="http://schemas.microsoft.com/office/drawing/2014/main" id="{8D41CF0D-81C0-09C6-BD8C-C92E33A70E19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4C47E139-A5E6-1EF7-0926-1DB52260B7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8615" indent="-285750">
              <a:buFont typeface="Courier New" panose="02070309020205020404" pitchFamily="49" charset="0"/>
              <a:buChar char="o"/>
            </a:pPr>
            <a:r>
              <a:rPr lang="fr-FR" dirty="0" err="1"/>
              <a:t>Serious</a:t>
            </a:r>
            <a:r>
              <a:rPr lang="fr-FR" dirty="0"/>
              <a:t> </a:t>
            </a:r>
            <a:r>
              <a:rPr lang="fr-FR" dirty="0" err="1"/>
              <a:t>game</a:t>
            </a:r>
            <a:endParaRPr lang="fr-FR" dirty="0"/>
          </a:p>
          <a:p>
            <a:pPr marL="348615" lvl="0" indent="-285750">
              <a:buFont typeface="Courier New" panose="02070309020205020404" pitchFamily="49" charset="0"/>
              <a:buChar char="o"/>
            </a:pPr>
            <a:r>
              <a:rPr lang="fr-FR" dirty="0"/>
              <a:t>Leadership</a:t>
            </a:r>
          </a:p>
          <a:p>
            <a:pPr marL="348615" indent="-285750">
              <a:buFont typeface="Courier New" panose="02070309020205020404" pitchFamily="49" charset="0"/>
              <a:buChar char="o"/>
            </a:pPr>
            <a:r>
              <a:rPr lang="fr-FR" dirty="0" err="1"/>
              <a:t>Questiologie</a:t>
            </a:r>
            <a:endParaRPr lang="fr-FR" dirty="0"/>
          </a:p>
          <a:p>
            <a:pPr marL="348615" indent="-285750">
              <a:buFont typeface="Courier New" panose="02070309020205020404" pitchFamily="49" charset="0"/>
              <a:buChar char="o"/>
            </a:pPr>
            <a:endParaRPr lang="fr-FR" dirty="0"/>
          </a:p>
          <a:p>
            <a:pPr marL="348615" indent="-285750">
              <a:buFont typeface="Courier New" panose="02070309020205020404" pitchFamily="49" charset="0"/>
              <a:buChar char="o"/>
            </a:pPr>
            <a:endParaRPr lang="fr-FR" dirty="0"/>
          </a:p>
          <a:p>
            <a:pPr marL="62865"/>
            <a:r>
              <a:rPr lang="fr-FR" dirty="0"/>
              <a:t>#MUSHOTOKU</a:t>
            </a:r>
          </a:p>
          <a:p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54D0F280-A7A0-A3BF-970F-CE0E520774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r-FR" dirty="0"/>
              <a:t>Qui vous parle ?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AE28A2B8-7E46-B41F-8E99-BF1C91F3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Kervin KUENY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AA3EE195-B43C-885A-96F3-1FAB2975DB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Coach Agile &amp; Lean Black Belt</a:t>
            </a:r>
          </a:p>
        </p:txBody>
      </p:sp>
      <p:sp>
        <p:nvSpPr>
          <p:cNvPr id="11" name="Google Shape;948;p116">
            <a:extLst>
              <a:ext uri="{FF2B5EF4-FFF2-40B4-BE49-F238E27FC236}">
                <a16:creationId xmlns:a16="http://schemas.microsoft.com/office/drawing/2014/main" id="{6E3AF22D-FF57-3946-B701-B769665F41CC}"/>
              </a:ext>
            </a:extLst>
          </p:cNvPr>
          <p:cNvSpPr txBox="1"/>
          <p:nvPr/>
        </p:nvSpPr>
        <p:spPr>
          <a:xfrm>
            <a:off x="7103807" y="5164393"/>
            <a:ext cx="400613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sz="1000">
                <a:ea typeface="Raleway Medium"/>
                <a:sym typeface="Raleway Medium"/>
                <a:hlinkClick r:id="rId3"/>
              </a:rPr>
              <a:t>https://www.linkedin.com/in/kervin-kueny-b57929114/</a:t>
            </a:r>
            <a:endParaRPr lang="fr-FR"/>
          </a:p>
        </p:txBody>
      </p:sp>
      <p:pic>
        <p:nvPicPr>
          <p:cNvPr id="12" name="Google Shape;949;p116">
            <a:extLst>
              <a:ext uri="{FF2B5EF4-FFF2-40B4-BE49-F238E27FC236}">
                <a16:creationId xmlns:a16="http://schemas.microsoft.com/office/drawing/2014/main" id="{5D8D6B23-76C1-889D-1677-96018A338A5F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6882" y="5164394"/>
            <a:ext cx="304800" cy="30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94880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E451693-492A-52FA-7FD3-9F47933208BD}"/>
              </a:ext>
            </a:extLst>
          </p:cNvPr>
          <p:cNvSpPr/>
          <p:nvPr/>
        </p:nvSpPr>
        <p:spPr>
          <a:xfrm>
            <a:off x="6331974" y="241560"/>
            <a:ext cx="5476568" cy="142009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Espace réservé pour une image  9" descr="Une image contenant personne, intérieur, gens, table&#10;&#10;Description générée automatiquement">
            <a:extLst>
              <a:ext uri="{FF2B5EF4-FFF2-40B4-BE49-F238E27FC236}">
                <a16:creationId xmlns:a16="http://schemas.microsoft.com/office/drawing/2014/main" id="{DFBD1E22-7DEE-33A3-D38F-3A4C633C6A3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8E35DF1-DCF4-148E-9626-7A596824ABE4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0409449" y="6493329"/>
            <a:ext cx="1555889" cy="123111"/>
          </a:xfrm>
          <a:prstGeom prst="rect">
            <a:avLst/>
          </a:prstGeom>
        </p:spPr>
        <p:txBody>
          <a:bodyPr horzOverflow="overflow" wrap="square" lIns="0" tIns="0" rIns="0" bIns="0">
            <a:spAutoFit/>
          </a:bodyPr>
          <a:lstStyle/>
          <a:p>
            <a:pPr algn="r"/>
            <a:r>
              <a:rPr lang="fr-FR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Restreint</a:t>
            </a:r>
            <a:r>
              <a:rPr lang="fr-FR" sz="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Néosoft</a:t>
            </a:r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F33920F7-50AA-F8D0-5C00-1B6A2F5609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35062" y="2536085"/>
            <a:ext cx="6968359" cy="3046988"/>
          </a:xfrm>
        </p:spPr>
        <p:txBody>
          <a:bodyPr/>
          <a:lstStyle/>
          <a:p>
            <a:r>
              <a:rPr lang="fr-FR" dirty="0"/>
              <a:t>Titre RNCP RS5487</a:t>
            </a:r>
          </a:p>
          <a:p>
            <a:r>
              <a:rPr lang="fr-FR" dirty="0"/>
              <a:t>Jour 3</a:t>
            </a:r>
          </a:p>
        </p:txBody>
      </p:sp>
      <p:sp>
        <p:nvSpPr>
          <p:cNvPr id="6" name="Espace réservé du texte 3">
            <a:extLst>
              <a:ext uri="{FF2B5EF4-FFF2-40B4-BE49-F238E27FC236}">
                <a16:creationId xmlns:a16="http://schemas.microsoft.com/office/drawing/2014/main" id="{28B2791E-5E72-45F0-D7A7-6F4BA4AD3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5499" y="5697538"/>
            <a:ext cx="5033433" cy="553998"/>
          </a:xfrm>
        </p:spPr>
        <p:txBody>
          <a:bodyPr/>
          <a:lstStyle/>
          <a:p>
            <a:r>
              <a:rPr lang="fr-FR" b="0" i="0" dirty="0">
                <a:solidFill>
                  <a:srgbClr val="FFFFFF"/>
                </a:solidFill>
                <a:effectLst/>
                <a:latin typeface="mariannebold"/>
              </a:rPr>
              <a:t>Gérer un projet en mobilisant les méthodes agiles</a:t>
            </a:r>
          </a:p>
          <a:p>
            <a:r>
              <a:rPr lang="fr-FR" dirty="0"/>
              <a:t>19 au 22 juin 2023</a:t>
            </a:r>
          </a:p>
        </p:txBody>
      </p:sp>
      <p:pic>
        <p:nvPicPr>
          <p:cNvPr id="1026" name="Picture 2" descr="Simplonline">
            <a:extLst>
              <a:ext uri="{FF2B5EF4-FFF2-40B4-BE49-F238E27FC236}">
                <a16:creationId xmlns:a16="http://schemas.microsoft.com/office/drawing/2014/main" id="{E7B9A9E2-CC3D-2CC8-AD0D-F2EB2D592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9653" y="468813"/>
            <a:ext cx="4972050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0854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>
            <a:extLst>
              <a:ext uri="{FF2B5EF4-FFF2-40B4-BE49-F238E27FC236}">
                <a16:creationId xmlns:a16="http://schemas.microsoft.com/office/drawing/2014/main" id="{64942882-4995-7C40-FC26-2D6F4FC3B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4313" y="650970"/>
            <a:ext cx="5883587" cy="775597"/>
          </a:xfrm>
        </p:spPr>
        <p:txBody>
          <a:bodyPr/>
          <a:lstStyle/>
          <a:p>
            <a:r>
              <a:rPr lang="fr-FR" dirty="0"/>
              <a:t>Organiser le travail </a:t>
            </a:r>
            <a:br>
              <a:rPr lang="fr-FR" dirty="0"/>
            </a:br>
            <a:r>
              <a:rPr lang="fr-FR" dirty="0"/>
              <a:t>en mode Agile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235333C5-4813-122B-9E8C-CAADDB3A5E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En tant que Scrum Master, vous allez apprendre à l'équipe à organiser son travail avec des artefacts (</a:t>
            </a:r>
            <a:r>
              <a:rPr lang="fr-FR" dirty="0" err="1"/>
              <a:t>backlog</a:t>
            </a:r>
            <a:r>
              <a:rPr lang="fr-FR" dirty="0"/>
              <a:t>, US, Story mapping, DOD) et les réunions associées (</a:t>
            </a:r>
            <a:r>
              <a:rPr lang="fr-FR" dirty="0" err="1"/>
              <a:t>daily</a:t>
            </a:r>
            <a:r>
              <a:rPr lang="fr-FR" dirty="0"/>
              <a:t>, affinages, planification, revues...)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49D310-6621-C477-3DAC-9DFA334C26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Contexte</a:t>
            </a:r>
          </a:p>
          <a:p>
            <a:pPr lvl="1"/>
            <a:r>
              <a:rPr lang="fr-FR" dirty="0"/>
              <a:t>Aider l’équipe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C8DB288-784A-8158-4D42-42541A7CC8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r-FR" dirty="0"/>
              <a:t>Rôle</a:t>
            </a:r>
          </a:p>
          <a:p>
            <a:pPr lvl="1"/>
            <a:r>
              <a:rPr lang="fr-FR" dirty="0"/>
              <a:t>Scrum Master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6F88C2B-1F07-A9C3-36AF-1DC818334BC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44EEFFA-3711-4508-A387-DE94D88E561F}" type="slidenum">
              <a:rPr lang="fr-FR" smtClean="0"/>
              <a:pPr/>
              <a:t>41</a:t>
            </a:fld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02350A3-81ED-A13B-6E0E-58DD80ED49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FR" dirty="0"/>
              <a:t>Jour 3</a:t>
            </a:r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B8BE1BC-4129-3554-B3EE-40D8F5B9AC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93809" y="1420983"/>
            <a:ext cx="4645025" cy="300288"/>
          </a:xfrm>
        </p:spPr>
        <p:txBody>
          <a:bodyPr/>
          <a:lstStyle/>
          <a:p>
            <a:r>
              <a:rPr lang="fr-FR" dirty="0"/>
              <a:t>Le produit est identifié, l'équipe est constituée, mais comment on s'organise ?</a:t>
            </a:r>
          </a:p>
        </p:txBody>
      </p:sp>
      <p:pic>
        <p:nvPicPr>
          <p:cNvPr id="18" name="Espace réservé pour une image  17">
            <a:extLst>
              <a:ext uri="{FF2B5EF4-FFF2-40B4-BE49-F238E27FC236}">
                <a16:creationId xmlns:a16="http://schemas.microsoft.com/office/drawing/2014/main" id="{DA5F3847-4B2F-D63A-19A9-46AEF8CB4B8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Espace réservé pour une image  14">
            <a:extLst>
              <a:ext uri="{FF2B5EF4-FFF2-40B4-BE49-F238E27FC236}">
                <a16:creationId xmlns:a16="http://schemas.microsoft.com/office/drawing/2014/main" id="{02327588-3C87-A25B-2852-4791440AF43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95241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FF8E3D0-DAA5-F146-C134-F97D21086B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44EEFFA-3711-4508-A387-DE94D88E561F}" type="slidenum">
              <a:rPr lang="fr-FR" smtClean="0"/>
              <a:pPr/>
              <a:t>42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64942882-4995-7C40-FC26-2D6F4FC3B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Priorisation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38AD76D-03CB-EB5A-6C51-F3A7F7E2A2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Le SM est dans la place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E8CE98-7A9D-67B4-7D6A-7CA3710A63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Niveau 1 – le </a:t>
            </a:r>
            <a:r>
              <a:rPr lang="fr-FR" dirty="0" err="1"/>
              <a:t>MoSCoW</a:t>
            </a:r>
            <a:endParaRPr lang="fr-FR" dirty="0"/>
          </a:p>
        </p:txBody>
      </p:sp>
      <p:sp>
        <p:nvSpPr>
          <p:cNvPr id="6" name="Rectangle : carré corné 5">
            <a:extLst>
              <a:ext uri="{FF2B5EF4-FFF2-40B4-BE49-F238E27FC236}">
                <a16:creationId xmlns:a16="http://schemas.microsoft.com/office/drawing/2014/main" id="{D69CAE1A-7A1F-28C4-1751-8598BDD1326C}"/>
              </a:ext>
            </a:extLst>
          </p:cNvPr>
          <p:cNvSpPr/>
          <p:nvPr/>
        </p:nvSpPr>
        <p:spPr>
          <a:xfrm rot="15640609">
            <a:off x="2051098" y="2906217"/>
            <a:ext cx="1135859" cy="922803"/>
          </a:xfrm>
          <a:prstGeom prst="foldedCorne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sz="900" b="1" dirty="0">
                <a:solidFill>
                  <a:schemeClr val="tx2"/>
                </a:solidFill>
              </a:rPr>
              <a:t>Cahier de recette</a:t>
            </a:r>
          </a:p>
        </p:txBody>
      </p:sp>
      <p:sp>
        <p:nvSpPr>
          <p:cNvPr id="7" name="Rectangle : carré corné 6">
            <a:extLst>
              <a:ext uri="{FF2B5EF4-FFF2-40B4-BE49-F238E27FC236}">
                <a16:creationId xmlns:a16="http://schemas.microsoft.com/office/drawing/2014/main" id="{3EA9811B-B518-2F85-6DF3-DD709040F0D4}"/>
              </a:ext>
            </a:extLst>
          </p:cNvPr>
          <p:cNvSpPr/>
          <p:nvPr/>
        </p:nvSpPr>
        <p:spPr>
          <a:xfrm rot="16518754">
            <a:off x="1997624" y="1763288"/>
            <a:ext cx="1135859" cy="922803"/>
          </a:xfrm>
          <a:prstGeom prst="foldedCorne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sz="900" b="1" dirty="0">
                <a:solidFill>
                  <a:schemeClr val="tx2"/>
                </a:solidFill>
              </a:rPr>
              <a:t>Pilotage par la date</a:t>
            </a:r>
          </a:p>
        </p:txBody>
      </p:sp>
      <p:sp>
        <p:nvSpPr>
          <p:cNvPr id="8" name="Rectangle : carré corné 7">
            <a:extLst>
              <a:ext uri="{FF2B5EF4-FFF2-40B4-BE49-F238E27FC236}">
                <a16:creationId xmlns:a16="http://schemas.microsoft.com/office/drawing/2014/main" id="{DA23450C-164B-C9EE-E28A-2952B7183A1E}"/>
              </a:ext>
            </a:extLst>
          </p:cNvPr>
          <p:cNvSpPr/>
          <p:nvPr/>
        </p:nvSpPr>
        <p:spPr>
          <a:xfrm rot="16466393">
            <a:off x="3374770" y="2780266"/>
            <a:ext cx="1135859" cy="1174704"/>
          </a:xfrm>
          <a:prstGeom prst="foldedCorne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sz="900" b="1" dirty="0">
                <a:solidFill>
                  <a:schemeClr val="tx2"/>
                </a:solidFill>
              </a:rPr>
              <a:t>Chaîne d’intégration continue qui évolue sans communication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5CECEC7-2950-C8C5-7FCA-F1BFFA5AE414}"/>
              </a:ext>
            </a:extLst>
          </p:cNvPr>
          <p:cNvSpPr txBox="1"/>
          <p:nvPr/>
        </p:nvSpPr>
        <p:spPr>
          <a:xfrm>
            <a:off x="417557" y="1949251"/>
            <a:ext cx="176040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Must</a:t>
            </a:r>
          </a:p>
          <a:p>
            <a:endParaRPr lang="fr-FR" sz="3200" dirty="0"/>
          </a:p>
          <a:p>
            <a:r>
              <a:rPr lang="fr-FR" sz="3200" dirty="0" err="1"/>
              <a:t>Should</a:t>
            </a:r>
            <a:endParaRPr lang="fr-FR" sz="3200" dirty="0"/>
          </a:p>
          <a:p>
            <a:endParaRPr lang="fr-FR" sz="3200" dirty="0"/>
          </a:p>
          <a:p>
            <a:r>
              <a:rPr lang="fr-FR" sz="3200" dirty="0" err="1"/>
              <a:t>Could</a:t>
            </a:r>
            <a:endParaRPr lang="fr-FR" sz="3200" dirty="0"/>
          </a:p>
          <a:p>
            <a:endParaRPr lang="fr-FR" sz="3200" dirty="0"/>
          </a:p>
          <a:p>
            <a:r>
              <a:rPr lang="fr-FR" sz="3200" dirty="0" err="1"/>
              <a:t>Won’t</a:t>
            </a:r>
            <a:endParaRPr lang="fr-FR" sz="3200" dirty="0"/>
          </a:p>
        </p:txBody>
      </p:sp>
      <p:sp>
        <p:nvSpPr>
          <p:cNvPr id="10" name="Rectangle : carré corné 9">
            <a:extLst>
              <a:ext uri="{FF2B5EF4-FFF2-40B4-BE49-F238E27FC236}">
                <a16:creationId xmlns:a16="http://schemas.microsoft.com/office/drawing/2014/main" id="{0D7E67CC-B3D7-2922-AA45-1330F738ADDF}"/>
              </a:ext>
            </a:extLst>
          </p:cNvPr>
          <p:cNvSpPr/>
          <p:nvPr/>
        </p:nvSpPr>
        <p:spPr>
          <a:xfrm rot="15999685">
            <a:off x="2028012" y="5157347"/>
            <a:ext cx="969734" cy="1014800"/>
          </a:xfrm>
          <a:prstGeom prst="foldedCorne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sz="900" b="1" dirty="0">
                <a:solidFill>
                  <a:schemeClr val="tx2"/>
                </a:solidFill>
              </a:rPr>
              <a:t>Organisation DevOps</a:t>
            </a:r>
          </a:p>
        </p:txBody>
      </p:sp>
      <p:sp>
        <p:nvSpPr>
          <p:cNvPr id="12" name="Rectangle : carré corné 11">
            <a:extLst>
              <a:ext uri="{FF2B5EF4-FFF2-40B4-BE49-F238E27FC236}">
                <a16:creationId xmlns:a16="http://schemas.microsoft.com/office/drawing/2014/main" id="{696CAF12-85B6-49B0-E590-425AD9C38F4A}"/>
              </a:ext>
            </a:extLst>
          </p:cNvPr>
          <p:cNvSpPr/>
          <p:nvPr/>
        </p:nvSpPr>
        <p:spPr>
          <a:xfrm rot="16200000">
            <a:off x="4534236" y="1611541"/>
            <a:ext cx="1198140" cy="1105811"/>
          </a:xfrm>
          <a:prstGeom prst="foldedCorne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sz="900" b="1" dirty="0">
                <a:solidFill>
                  <a:schemeClr val="tx2"/>
                </a:solidFill>
              </a:rPr>
              <a:t>Cloud : déploiement des stacks qui dépilent les Queue</a:t>
            </a:r>
          </a:p>
        </p:txBody>
      </p:sp>
      <p:sp>
        <p:nvSpPr>
          <p:cNvPr id="13" name="Rectangle : carré corné 12">
            <a:extLst>
              <a:ext uri="{FF2B5EF4-FFF2-40B4-BE49-F238E27FC236}">
                <a16:creationId xmlns:a16="http://schemas.microsoft.com/office/drawing/2014/main" id="{4F29932F-B331-90B2-D7B0-28935959027B}"/>
              </a:ext>
            </a:extLst>
          </p:cNvPr>
          <p:cNvSpPr/>
          <p:nvPr/>
        </p:nvSpPr>
        <p:spPr>
          <a:xfrm rot="16200000">
            <a:off x="3149080" y="1703047"/>
            <a:ext cx="1135859" cy="922800"/>
          </a:xfrm>
          <a:prstGeom prst="foldedCorne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sz="900" b="1" dirty="0">
                <a:solidFill>
                  <a:schemeClr val="tx2"/>
                </a:solidFill>
              </a:rPr>
              <a:t>Rapprochement des équipes DE /DEXT</a:t>
            </a:r>
          </a:p>
        </p:txBody>
      </p:sp>
      <p:sp>
        <p:nvSpPr>
          <p:cNvPr id="14" name="Rectangle : carré corné 13">
            <a:extLst>
              <a:ext uri="{FF2B5EF4-FFF2-40B4-BE49-F238E27FC236}">
                <a16:creationId xmlns:a16="http://schemas.microsoft.com/office/drawing/2014/main" id="{A8F4693A-3A33-E73A-13DF-A12F06FB8EA7}"/>
              </a:ext>
            </a:extLst>
          </p:cNvPr>
          <p:cNvSpPr/>
          <p:nvPr/>
        </p:nvSpPr>
        <p:spPr>
          <a:xfrm rot="16373453">
            <a:off x="1944949" y="3896399"/>
            <a:ext cx="1135859" cy="1130188"/>
          </a:xfrm>
          <a:prstGeom prst="foldedCorne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sz="900" b="1" dirty="0">
                <a:solidFill>
                  <a:schemeClr val="tx2"/>
                </a:solidFill>
              </a:rPr>
              <a:t>Calquer la simplicité des process Cloud au </a:t>
            </a:r>
            <a:r>
              <a:rPr lang="fr-FR" sz="900" b="1" dirty="0" err="1">
                <a:solidFill>
                  <a:schemeClr val="tx2"/>
                </a:solidFill>
              </a:rPr>
              <a:t>Legacy</a:t>
            </a:r>
            <a:endParaRPr lang="fr-FR" sz="900" b="1" dirty="0">
              <a:solidFill>
                <a:schemeClr val="tx2"/>
              </a:solidFill>
            </a:endParaRPr>
          </a:p>
        </p:txBody>
      </p:sp>
      <p:sp>
        <p:nvSpPr>
          <p:cNvPr id="15" name="Rectangle : carré corné 14">
            <a:extLst>
              <a:ext uri="{FF2B5EF4-FFF2-40B4-BE49-F238E27FC236}">
                <a16:creationId xmlns:a16="http://schemas.microsoft.com/office/drawing/2014/main" id="{96E33ED5-5F73-C2C2-5855-01B83D1CB52E}"/>
              </a:ext>
            </a:extLst>
          </p:cNvPr>
          <p:cNvSpPr/>
          <p:nvPr/>
        </p:nvSpPr>
        <p:spPr>
          <a:xfrm rot="16457057">
            <a:off x="5879002" y="1683427"/>
            <a:ext cx="1135859" cy="1144729"/>
          </a:xfrm>
          <a:prstGeom prst="foldedCorne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sz="900" b="1" dirty="0">
                <a:solidFill>
                  <a:schemeClr val="tx2"/>
                </a:solidFill>
              </a:rPr>
              <a:t>PV d’exploitabilité (VABE)</a:t>
            </a:r>
          </a:p>
        </p:txBody>
      </p:sp>
      <p:sp>
        <p:nvSpPr>
          <p:cNvPr id="17" name="Rectangle : carré corné 16">
            <a:extLst>
              <a:ext uri="{FF2B5EF4-FFF2-40B4-BE49-F238E27FC236}">
                <a16:creationId xmlns:a16="http://schemas.microsoft.com/office/drawing/2014/main" id="{387B2C34-8F15-1476-4B0E-2C165FC284FF}"/>
              </a:ext>
            </a:extLst>
          </p:cNvPr>
          <p:cNvSpPr/>
          <p:nvPr/>
        </p:nvSpPr>
        <p:spPr>
          <a:xfrm rot="16373453">
            <a:off x="6303828" y="3057442"/>
            <a:ext cx="1135859" cy="939520"/>
          </a:xfrm>
          <a:prstGeom prst="foldedCorne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sz="900" b="1" dirty="0">
                <a:solidFill>
                  <a:schemeClr val="tx2"/>
                </a:solidFill>
              </a:rPr>
              <a:t>Supervision Cloud inefficace</a:t>
            </a:r>
          </a:p>
        </p:txBody>
      </p:sp>
      <p:sp>
        <p:nvSpPr>
          <p:cNvPr id="18" name="Rectangle : carré corné 17">
            <a:extLst>
              <a:ext uri="{FF2B5EF4-FFF2-40B4-BE49-F238E27FC236}">
                <a16:creationId xmlns:a16="http://schemas.microsoft.com/office/drawing/2014/main" id="{AFD87323-1AB5-D6BB-0B97-10C79DC12E80}"/>
              </a:ext>
            </a:extLst>
          </p:cNvPr>
          <p:cNvSpPr/>
          <p:nvPr/>
        </p:nvSpPr>
        <p:spPr>
          <a:xfrm rot="16373453">
            <a:off x="4683011" y="2742692"/>
            <a:ext cx="1481318" cy="1451427"/>
          </a:xfrm>
          <a:prstGeom prst="foldedCorne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sz="900" b="1" dirty="0">
                <a:solidFill>
                  <a:schemeClr val="tx2"/>
                </a:solidFill>
              </a:rPr>
              <a:t>Pendant les phases de validation le délai de </a:t>
            </a:r>
            <a:r>
              <a:rPr lang="fr-FR" sz="900" b="1" dirty="0" err="1">
                <a:solidFill>
                  <a:schemeClr val="tx2"/>
                </a:solidFill>
              </a:rPr>
              <a:t>build</a:t>
            </a:r>
            <a:r>
              <a:rPr lang="fr-FR" sz="900" b="1" dirty="0">
                <a:solidFill>
                  <a:schemeClr val="tx2"/>
                </a:solidFill>
              </a:rPr>
              <a:t> </a:t>
            </a:r>
            <a:r>
              <a:rPr lang="fr-FR" sz="900" b="1" dirty="0" err="1">
                <a:solidFill>
                  <a:schemeClr val="tx2"/>
                </a:solidFill>
              </a:rPr>
              <a:t>deploi</a:t>
            </a:r>
            <a:r>
              <a:rPr lang="fr-FR" sz="900" b="1" dirty="0">
                <a:solidFill>
                  <a:schemeClr val="tx2"/>
                </a:solidFill>
              </a:rPr>
              <a:t>. VAL 45 minutes Mini (Cloud)</a:t>
            </a:r>
          </a:p>
        </p:txBody>
      </p:sp>
      <p:sp>
        <p:nvSpPr>
          <p:cNvPr id="19" name="Rectangle : carré corné 18">
            <a:extLst>
              <a:ext uri="{FF2B5EF4-FFF2-40B4-BE49-F238E27FC236}">
                <a16:creationId xmlns:a16="http://schemas.microsoft.com/office/drawing/2014/main" id="{EADDEF47-ACC6-AF62-92A3-FFB606BD1825}"/>
              </a:ext>
            </a:extLst>
          </p:cNvPr>
          <p:cNvSpPr/>
          <p:nvPr/>
        </p:nvSpPr>
        <p:spPr>
          <a:xfrm rot="16373453">
            <a:off x="7509092" y="3135656"/>
            <a:ext cx="1256892" cy="902082"/>
          </a:xfrm>
          <a:prstGeom prst="foldedCorne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sz="900" b="1" dirty="0">
                <a:solidFill>
                  <a:schemeClr val="tx2"/>
                </a:solidFill>
              </a:rPr>
              <a:t>Mauvaise intégration </a:t>
            </a:r>
            <a:r>
              <a:rPr lang="fr-FR" sz="900" b="1" dirty="0" err="1">
                <a:solidFill>
                  <a:schemeClr val="tx2"/>
                </a:solidFill>
              </a:rPr>
              <a:t>Paramex</a:t>
            </a:r>
            <a:endParaRPr lang="fr-FR" sz="900" b="1" dirty="0">
              <a:solidFill>
                <a:schemeClr val="tx2"/>
              </a:solidFill>
            </a:endParaRPr>
          </a:p>
        </p:txBody>
      </p:sp>
      <p:sp>
        <p:nvSpPr>
          <p:cNvPr id="20" name="Rectangle : carré corné 19">
            <a:extLst>
              <a:ext uri="{FF2B5EF4-FFF2-40B4-BE49-F238E27FC236}">
                <a16:creationId xmlns:a16="http://schemas.microsoft.com/office/drawing/2014/main" id="{0D71A90D-A3F0-8A5C-F25D-0DF5DCAEB223}"/>
              </a:ext>
            </a:extLst>
          </p:cNvPr>
          <p:cNvSpPr/>
          <p:nvPr/>
        </p:nvSpPr>
        <p:spPr>
          <a:xfrm rot="16373453">
            <a:off x="8752648" y="3009549"/>
            <a:ext cx="1700489" cy="1254336"/>
          </a:xfrm>
          <a:prstGeom prst="foldedCorne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sz="400" b="1" dirty="0">
                <a:solidFill>
                  <a:schemeClr val="tx2"/>
                </a:solidFill>
              </a:rPr>
              <a:t>Matrice des responsabilité, </a:t>
            </a:r>
            <a:br>
              <a:rPr lang="fr-FR" sz="400" b="1" dirty="0">
                <a:solidFill>
                  <a:schemeClr val="tx2"/>
                </a:solidFill>
              </a:rPr>
            </a:br>
            <a:r>
              <a:rPr lang="fr-FR" sz="400" b="1" dirty="0">
                <a:solidFill>
                  <a:schemeClr val="tx2"/>
                </a:solidFill>
              </a:rPr>
              <a:t>qui fait quoi ? </a:t>
            </a:r>
            <a:br>
              <a:rPr lang="fr-FR" sz="400" b="1" dirty="0">
                <a:solidFill>
                  <a:schemeClr val="tx2"/>
                </a:solidFill>
              </a:rPr>
            </a:br>
            <a:r>
              <a:rPr lang="fr-FR" sz="400" b="1" dirty="0">
                <a:solidFill>
                  <a:schemeClr val="tx2"/>
                </a:solidFill>
              </a:rPr>
              <a:t>Qui fait le ménage dans les tenants ?</a:t>
            </a:r>
          </a:p>
          <a:p>
            <a:pPr algn="ctr"/>
            <a:r>
              <a:rPr lang="fr-FR" sz="400" b="1" dirty="0">
                <a:solidFill>
                  <a:schemeClr val="tx2"/>
                </a:solidFill>
              </a:rPr>
              <a:t>Qui est responsable de la MEP ? </a:t>
            </a:r>
            <a:br>
              <a:rPr lang="fr-FR" sz="400" b="1" dirty="0">
                <a:solidFill>
                  <a:schemeClr val="tx2"/>
                </a:solidFill>
              </a:rPr>
            </a:br>
            <a:r>
              <a:rPr lang="fr-FR" sz="400" b="1" dirty="0">
                <a:solidFill>
                  <a:schemeClr val="tx2"/>
                </a:solidFill>
              </a:rPr>
              <a:t>Qui est responsable de la maintenance du </a:t>
            </a:r>
            <a:r>
              <a:rPr lang="fr-FR" sz="400" b="1" dirty="0" err="1">
                <a:solidFill>
                  <a:schemeClr val="tx2"/>
                </a:solidFill>
              </a:rPr>
              <a:t>jenkins</a:t>
            </a:r>
            <a:r>
              <a:rPr lang="fr-FR" sz="400" b="1" dirty="0">
                <a:solidFill>
                  <a:schemeClr val="tx2"/>
                </a:solidFill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14127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12A317F-4AE1-8494-FD9B-BCC305ECB9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Le véhicule rouge</a:t>
            </a:r>
          </a:p>
          <a:p>
            <a:pPr lvl="1"/>
            <a:r>
              <a:rPr lang="fr-FR" dirty="0"/>
              <a:t>Priorisation</a:t>
            </a:r>
          </a:p>
        </p:txBody>
      </p:sp>
      <p:pic>
        <p:nvPicPr>
          <p:cNvPr id="12" name="Espace réservé pour une image  11" descr="Une image contenant texte, table, intérieur, personne&#10;&#10;Description générée automatiquement">
            <a:extLst>
              <a:ext uri="{FF2B5EF4-FFF2-40B4-BE49-F238E27FC236}">
                <a16:creationId xmlns:a16="http://schemas.microsoft.com/office/drawing/2014/main" id="{4519ECC1-F8FC-7D23-1C53-DD85991278D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17F60B5-CBB2-681F-C136-25B7723959A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44EEFFA-3711-4508-A387-DE94D88E561F}" type="slidenum">
              <a:rPr lang="fr-FR" smtClean="0"/>
              <a:pPr/>
              <a:t>43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087D423-D97C-6F61-F9F5-983260C4CF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r-FR" dirty="0" err="1"/>
              <a:t>Icebreaker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C5F1DF7-5512-2532-E32D-683B0A12F8E2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0409449" y="6493329"/>
            <a:ext cx="1555889" cy="123111"/>
          </a:xfrm>
          <a:prstGeom prst="rect">
            <a:avLst/>
          </a:prstGeom>
        </p:spPr>
        <p:txBody>
          <a:bodyPr horzOverflow="overflow" wrap="square" lIns="0" tIns="0" rIns="0" bIns="0">
            <a:spAutoFit/>
          </a:bodyPr>
          <a:lstStyle/>
          <a:p>
            <a:pPr algn="r"/>
            <a:r>
              <a:rPr lang="fr-FR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Restreint</a:t>
            </a:r>
            <a:r>
              <a:rPr lang="fr-FR" sz="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Néosoft</a:t>
            </a:r>
          </a:p>
        </p:txBody>
      </p:sp>
    </p:spTree>
    <p:extLst>
      <p:ext uri="{BB962C8B-B14F-4D97-AF65-F5344CB8AC3E}">
        <p14:creationId xmlns:p14="http://schemas.microsoft.com/office/powerpoint/2010/main" val="37272509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FF8E3D0-DAA5-F146-C134-F97D21086B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44EEFFA-3711-4508-A387-DE94D88E561F}" type="slidenum">
              <a:rPr lang="fr-FR" smtClean="0"/>
              <a:pPr/>
              <a:t>44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64942882-4995-7C40-FC26-2D6F4FC3B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Priorisation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38AD76D-03CB-EB5A-6C51-F3A7F7E2A2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Le SM est dans la place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E8CE98-7A9D-67B4-7D6A-7CA3710A63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Niveau 2 - ROI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5F832A-3CEC-29BD-EA9E-A1AA00F1A657}"/>
              </a:ext>
            </a:extLst>
          </p:cNvPr>
          <p:cNvSpPr/>
          <p:nvPr/>
        </p:nvSpPr>
        <p:spPr>
          <a:xfrm>
            <a:off x="1243625" y="2191855"/>
            <a:ext cx="533747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/>
              <a:t>1- Donner une valeur métier aux US par tranche de 100</a:t>
            </a:r>
          </a:p>
          <a:p>
            <a:r>
              <a:rPr lang="fr-FR" sz="1100" dirty="0"/>
              <a:t>2- Estimer la complexité avec la suite de Fibonacci</a:t>
            </a:r>
          </a:p>
          <a:p>
            <a:r>
              <a:rPr lang="fr-FR" sz="1100" dirty="0"/>
              <a:t>3- Diviser la valeur par la complexité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9ED9A08-69AC-1399-C613-84A1A1B3DF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1099" y="2538433"/>
            <a:ext cx="4762018" cy="252387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31DB976-389A-C90B-718F-B1AB7636D306}"/>
              </a:ext>
            </a:extLst>
          </p:cNvPr>
          <p:cNvSpPr txBox="1"/>
          <p:nvPr/>
        </p:nvSpPr>
        <p:spPr>
          <a:xfrm>
            <a:off x="1122679" y="3172384"/>
            <a:ext cx="4762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u="sng" dirty="0"/>
              <a:t>Valeur métier</a:t>
            </a:r>
          </a:p>
          <a:p>
            <a:pPr algn="ctr"/>
            <a:r>
              <a:rPr lang="fr-FR" sz="3600" dirty="0"/>
              <a:t>Points de Complexité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EDA080-4E26-00AB-E9DE-E571CC82644C}"/>
              </a:ext>
            </a:extLst>
          </p:cNvPr>
          <p:cNvSpPr/>
          <p:nvPr/>
        </p:nvSpPr>
        <p:spPr>
          <a:xfrm>
            <a:off x="1122679" y="4808717"/>
            <a:ext cx="533747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/>
              <a:t>Attention aux fonctionnalités importantes qui ont plongé dans</a:t>
            </a:r>
          </a:p>
          <a:p>
            <a:r>
              <a:rPr lang="fr-FR" sz="1100" dirty="0"/>
              <a:t>Le </a:t>
            </a:r>
            <a:r>
              <a:rPr lang="fr-FR" sz="1100" dirty="0" err="1"/>
              <a:t>backlog</a:t>
            </a:r>
            <a:r>
              <a:rPr lang="fr-FR" sz="1100" dirty="0"/>
              <a:t>. Peut être faudra t il les découper pour les faire</a:t>
            </a:r>
          </a:p>
          <a:p>
            <a:r>
              <a:rPr lang="fr-FR" sz="1100" dirty="0"/>
              <a:t>Remonter dans le classement.</a:t>
            </a:r>
          </a:p>
        </p:txBody>
      </p:sp>
    </p:spTree>
    <p:extLst>
      <p:ext uri="{BB962C8B-B14F-4D97-AF65-F5344CB8AC3E}">
        <p14:creationId xmlns:p14="http://schemas.microsoft.com/office/powerpoint/2010/main" val="35947168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blog.myagilepartner.fr/wp-content/uploads/2017/07/Sans-titre-12-1-e1501325940410.png">
            <a:extLst>
              <a:ext uri="{FF2B5EF4-FFF2-40B4-BE49-F238E27FC236}">
                <a16:creationId xmlns:a16="http://schemas.microsoft.com/office/drawing/2014/main" id="{EE0B9B62-60E4-5B61-CF2F-89149D743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9325" y="1131218"/>
            <a:ext cx="9190855" cy="533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FF8E3D0-DAA5-F146-C134-F97D21086B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44EEFFA-3711-4508-A387-DE94D88E561F}" type="slidenum">
              <a:rPr lang="fr-FR" smtClean="0"/>
              <a:pPr/>
              <a:t>45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64942882-4995-7C40-FC26-2D6F4FC3B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Priorisation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38AD76D-03CB-EB5A-6C51-F3A7F7E2A2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Le SM est dans la place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E8CE98-7A9D-67B4-7D6A-7CA3710A63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err="1"/>
              <a:t>Storymap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27327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85D1A137-4DBF-FB4E-09A0-0CFB605831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r-FR" dirty="0"/>
              <a:t>Echanges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481F8E66-499A-D5A3-6BD2-0592B769A2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sz="2000" b="1" dirty="0"/>
              <a:t>Complétez votre </a:t>
            </a:r>
            <a:r>
              <a:rPr lang="fr-FR" sz="2000" b="1" dirty="0" err="1"/>
              <a:t>backlog</a:t>
            </a:r>
            <a:endParaRPr lang="fr-FR" sz="1200" b="1" dirty="0"/>
          </a:p>
        </p:txBody>
      </p:sp>
      <p:sp>
        <p:nvSpPr>
          <p:cNvPr id="14" name="Titre 13">
            <a:extLst>
              <a:ext uri="{FF2B5EF4-FFF2-40B4-BE49-F238E27FC236}">
                <a16:creationId xmlns:a16="http://schemas.microsoft.com/office/drawing/2014/main" id="{B05681E8-155E-EDB3-6672-2B5097F81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Vos US ?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19E61E30-EC77-7BB6-F27D-CDF3BA3430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Rédaction du rapport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75537DF-5785-4BB8-B367-9D505673134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94463"/>
            <a:ext cx="304800" cy="153987"/>
          </a:xfrm>
        </p:spPr>
        <p:txBody>
          <a:bodyPr/>
          <a:lstStyle/>
          <a:p>
            <a:fld id="{744EEFFA-3711-4508-A387-DE94D88E561F}" type="slidenum">
              <a:rPr lang="fr-FR" smtClean="0"/>
              <a:pPr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22180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FF8E3D0-DAA5-F146-C134-F97D21086B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44EEFFA-3711-4508-A387-DE94D88E561F}" type="slidenum">
              <a:rPr lang="fr-FR" smtClean="0"/>
              <a:pPr/>
              <a:t>47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64942882-4995-7C40-FC26-2D6F4FC3B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Backlog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38AD76D-03CB-EB5A-6C51-F3A7F7E2A2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Le SM est dans la place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E8CE98-7A9D-67B4-7D6A-7CA3710A63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illustration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55CA614-09F4-EAA2-8AA3-FD90DA16F4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782" y="1952750"/>
            <a:ext cx="4071825" cy="40718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C892522-403C-74E2-91EE-6FB8A03B21F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3160" y="2530551"/>
            <a:ext cx="3890640" cy="323838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AFB2931-D2B7-1B49-6660-2549D5A6BB9E}"/>
              </a:ext>
            </a:extLst>
          </p:cNvPr>
          <p:cNvSpPr txBox="1"/>
          <p:nvPr/>
        </p:nvSpPr>
        <p:spPr>
          <a:xfrm>
            <a:off x="2340078" y="1737306"/>
            <a:ext cx="1307015" cy="215444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r>
              <a:rPr lang="fr-FR" sz="1400" dirty="0" err="1"/>
              <a:t>Backlog</a:t>
            </a:r>
            <a:r>
              <a:rPr lang="fr-FR" sz="1400" dirty="0"/>
              <a:t> produit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54F7FD1-0474-9CEA-26F0-6CD9F0826870}"/>
              </a:ext>
            </a:extLst>
          </p:cNvPr>
          <p:cNvSpPr txBox="1"/>
          <p:nvPr/>
        </p:nvSpPr>
        <p:spPr>
          <a:xfrm>
            <a:off x="8372168" y="1737306"/>
            <a:ext cx="1446477" cy="215444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r>
              <a:rPr lang="fr-FR" sz="1400" dirty="0" err="1"/>
              <a:t>Backlog</a:t>
            </a:r>
            <a:r>
              <a:rPr lang="fr-FR" sz="1400" dirty="0"/>
              <a:t> de sprint</a:t>
            </a:r>
          </a:p>
        </p:txBody>
      </p:sp>
    </p:spTree>
    <p:extLst>
      <p:ext uri="{BB962C8B-B14F-4D97-AF65-F5344CB8AC3E}">
        <p14:creationId xmlns:p14="http://schemas.microsoft.com/office/powerpoint/2010/main" val="18928909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FF8E3D0-DAA5-F146-C134-F97D21086B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44EEFFA-3711-4508-A387-DE94D88E561F}" type="slidenum">
              <a:rPr lang="fr-FR" smtClean="0"/>
              <a:pPr/>
              <a:t>48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64942882-4995-7C40-FC26-2D6F4FC3B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DOD ?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38AD76D-03CB-EB5A-6C51-F3A7F7E2A2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Le SM est dans la place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E8CE98-7A9D-67B4-7D6A-7CA3710A63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illustration</a:t>
            </a:r>
          </a:p>
        </p:txBody>
      </p:sp>
      <p:pic>
        <p:nvPicPr>
          <p:cNvPr id="10242" name="Picture 2" descr="definition of done - Scrum">
            <a:extLst>
              <a:ext uri="{FF2B5EF4-FFF2-40B4-BE49-F238E27FC236}">
                <a16:creationId xmlns:a16="http://schemas.microsoft.com/office/drawing/2014/main" id="{36B420C7-1C54-4A4C-D6D0-355425EBE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3670" y="1372290"/>
            <a:ext cx="6457950" cy="53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0678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FF8E3D0-DAA5-F146-C134-F97D21086B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44EEFFA-3711-4508-A387-DE94D88E561F}" type="slidenum">
              <a:rPr lang="fr-FR" smtClean="0"/>
              <a:pPr/>
              <a:t>49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64942882-4995-7C40-FC26-2D6F4FC3B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Users</a:t>
            </a:r>
            <a:r>
              <a:rPr lang="fr-FR" dirty="0"/>
              <a:t> story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38AD76D-03CB-EB5A-6C51-F3A7F7E2A2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Le SM est dans la place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E8CE98-7A9D-67B4-7D6A-7CA3710A63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illustration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73A4DA83-7D87-7388-3CF4-3CF1BB1FE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520" y="1714553"/>
            <a:ext cx="28194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452AE95-E196-CA3C-5D19-BDBF30B6F0D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374" y="1402521"/>
            <a:ext cx="3887001" cy="496746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8BA26A8-226F-1850-AF0C-0D315969F118}"/>
              </a:ext>
            </a:extLst>
          </p:cNvPr>
          <p:cNvSpPr txBox="1"/>
          <p:nvPr/>
        </p:nvSpPr>
        <p:spPr>
          <a:xfrm>
            <a:off x="6971052" y="1686349"/>
            <a:ext cx="53488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Une user story doit être indépendante. L’équipe doit pouvoir les implémenter dans n’importe quel ordre.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BD528A9-4C4F-573A-9354-CA4BD39D9D8C}"/>
              </a:ext>
            </a:extLst>
          </p:cNvPr>
          <p:cNvSpPr txBox="1"/>
          <p:nvPr/>
        </p:nvSpPr>
        <p:spPr>
          <a:xfrm>
            <a:off x="6971052" y="2416969"/>
            <a:ext cx="53488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Elle doit être négociable, ce n’est pas un contrat. Les détails sont </a:t>
            </a:r>
            <a:r>
              <a:rPr lang="fr-FR" sz="1100" dirty="0" err="1"/>
              <a:t>co-créés</a:t>
            </a:r>
            <a:r>
              <a:rPr lang="fr-FR" sz="1100" dirty="0"/>
              <a:t> avec le client.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6ECFF80-A53A-B8B0-7BD4-9297CBF359E4}"/>
              </a:ext>
            </a:extLst>
          </p:cNvPr>
          <p:cNvSpPr txBox="1"/>
          <p:nvPr/>
        </p:nvSpPr>
        <p:spPr>
          <a:xfrm>
            <a:off x="6971051" y="3159172"/>
            <a:ext cx="5348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Elle doit apporte de la valeur pour le client. Si la raison est technique, faire apparaître le bénéfice client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FD219D5-C602-8E5A-FEEE-F6325D5EDC4C}"/>
              </a:ext>
            </a:extLst>
          </p:cNvPr>
          <p:cNvSpPr txBox="1"/>
          <p:nvPr/>
        </p:nvSpPr>
        <p:spPr>
          <a:xfrm>
            <a:off x="6971052" y="3997902"/>
            <a:ext cx="53488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Une user story doit être estimée. Et pour cela l’équipe doit bien la comprendre.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C761D10-4632-387C-25DF-66397C9EC0D2}"/>
              </a:ext>
            </a:extLst>
          </p:cNvPr>
          <p:cNvSpPr txBox="1"/>
          <p:nvPr/>
        </p:nvSpPr>
        <p:spPr>
          <a:xfrm>
            <a:off x="6971051" y="4764578"/>
            <a:ext cx="53488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Suffisamment petite pour être réalisée en un sprint. Plus l’US est grosse plus l’estimation est floue.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591C5AD-7C6C-1FF1-887C-90DE2777948F}"/>
              </a:ext>
            </a:extLst>
          </p:cNvPr>
          <p:cNvSpPr txBox="1"/>
          <p:nvPr/>
        </p:nvSpPr>
        <p:spPr>
          <a:xfrm>
            <a:off x="6971051" y="5700531"/>
            <a:ext cx="53488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Si un client ne sait pas comment tester quelque chose, cela indique que l’US n’est pas suffisamment claire.</a:t>
            </a:r>
          </a:p>
        </p:txBody>
      </p:sp>
    </p:spTree>
    <p:extLst>
      <p:ext uri="{BB962C8B-B14F-4D97-AF65-F5344CB8AC3E}">
        <p14:creationId xmlns:p14="http://schemas.microsoft.com/office/powerpoint/2010/main" val="3761752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B8973D3A-49E4-340E-AF48-607E73935B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9300" y="967453"/>
            <a:ext cx="10693400" cy="5234094"/>
          </a:xfrm>
        </p:spPr>
        <p:txBody>
          <a:bodyPr/>
          <a:lstStyle/>
          <a:p>
            <a:pPr lvl="1"/>
            <a:endParaRPr lang="fr-FR" dirty="0"/>
          </a:p>
          <a:p>
            <a:pPr lvl="1"/>
            <a:r>
              <a:rPr lang="fr-FR" dirty="0"/>
              <a:t>Un projet fictif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Rapport 5-15 pages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Une restitution de 10 + 15 minutes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Un support de management visuel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982A622-AFF6-C500-D11D-DF8394C370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44EEFFA-3711-4508-A387-DE94D88E561F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DCB5850C-FC9A-CC08-B4A2-5428E1198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Qu’allez-vous créer ?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1449C52-31BE-6F14-C9F8-F66F52EB9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Livrables</a:t>
            </a:r>
          </a:p>
        </p:txBody>
      </p:sp>
    </p:spTree>
    <p:extLst>
      <p:ext uri="{BB962C8B-B14F-4D97-AF65-F5344CB8AC3E}">
        <p14:creationId xmlns:p14="http://schemas.microsoft.com/office/powerpoint/2010/main" val="12208559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12A317F-4AE1-8494-FD9B-BCC305ECB9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Le planning poker</a:t>
            </a:r>
          </a:p>
          <a:p>
            <a:pPr lvl="1"/>
            <a:r>
              <a:rPr lang="fr-FR" dirty="0"/>
              <a:t>Estimation</a:t>
            </a:r>
          </a:p>
        </p:txBody>
      </p:sp>
      <p:pic>
        <p:nvPicPr>
          <p:cNvPr id="12" name="Espace réservé pour une image  11" descr="Une image contenant texte, table, intérieur, personne&#10;&#10;Description générée automatiquement">
            <a:extLst>
              <a:ext uri="{FF2B5EF4-FFF2-40B4-BE49-F238E27FC236}">
                <a16:creationId xmlns:a16="http://schemas.microsoft.com/office/drawing/2014/main" id="{4519ECC1-F8FC-7D23-1C53-DD85991278D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17F60B5-CBB2-681F-C136-25B7723959A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44EEFFA-3711-4508-A387-DE94D88E561F}" type="slidenum">
              <a:rPr lang="fr-FR" smtClean="0"/>
              <a:pPr/>
              <a:t>50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087D423-D97C-6F61-F9F5-983260C4CF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r-FR" dirty="0" err="1"/>
              <a:t>Icebreaker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C5F1DF7-5512-2532-E32D-683B0A12F8E2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0409449" y="6493329"/>
            <a:ext cx="1555889" cy="123111"/>
          </a:xfrm>
          <a:prstGeom prst="rect">
            <a:avLst/>
          </a:prstGeom>
        </p:spPr>
        <p:txBody>
          <a:bodyPr horzOverflow="overflow" wrap="square" lIns="0" tIns="0" rIns="0" bIns="0">
            <a:spAutoFit/>
          </a:bodyPr>
          <a:lstStyle/>
          <a:p>
            <a:pPr algn="r"/>
            <a:r>
              <a:rPr lang="fr-FR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Restreint</a:t>
            </a:r>
            <a:r>
              <a:rPr lang="fr-FR" sz="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Néosoft</a:t>
            </a:r>
          </a:p>
        </p:txBody>
      </p:sp>
    </p:spTree>
    <p:extLst>
      <p:ext uri="{BB962C8B-B14F-4D97-AF65-F5344CB8AC3E}">
        <p14:creationId xmlns:p14="http://schemas.microsoft.com/office/powerpoint/2010/main" val="816618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659370E-F63E-344D-332E-0E6D3B3983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https://agile-tools.fr/poker/?role=admin</a:t>
            </a:r>
            <a:endParaRPr lang="fr-FR" dirty="0"/>
          </a:p>
          <a:p>
            <a:endParaRPr lang="fr-FR" dirty="0"/>
          </a:p>
          <a:p>
            <a:r>
              <a:rPr lang="fr-FR" dirty="0">
                <a:hlinkClick r:id="rId3"/>
              </a:rPr>
              <a:t>https://firepoker.io/#/</a:t>
            </a:r>
            <a:endParaRPr lang="fr-FR" dirty="0"/>
          </a:p>
          <a:p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8BA261BF-FC72-0718-6412-A64030D60D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r-FR" dirty="0"/>
              <a:t>All in !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40D6573F-6A2B-C863-0FEE-A8AC46273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Planning poker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A292E352-F3F0-7AC7-97DF-DEAD29551C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On vote en même temps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629921C-57AD-63FB-D0C5-91F1B2AF40E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94463"/>
            <a:ext cx="304800" cy="153987"/>
          </a:xfrm>
        </p:spPr>
        <p:txBody>
          <a:bodyPr/>
          <a:lstStyle/>
          <a:p>
            <a:fld id="{744EEFFA-3711-4508-A387-DE94D88E561F}" type="slidenum">
              <a:rPr lang="fr-FR" smtClean="0"/>
              <a:pPr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51878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FF8E3D0-DAA5-F146-C134-F97D21086B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44EEFFA-3711-4508-A387-DE94D88E561F}" type="slidenum">
              <a:rPr lang="fr-FR" smtClean="0"/>
              <a:pPr/>
              <a:t>52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64942882-4995-7C40-FC26-2D6F4FC3B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Estimations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38AD76D-03CB-EB5A-6C51-F3A7F7E2A2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Le SM est dans la place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E8CE98-7A9D-67B4-7D6A-7CA3710A63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Planning poker ou </a:t>
            </a:r>
            <a:r>
              <a:rPr lang="fr-FR" dirty="0" err="1"/>
              <a:t>extrem</a:t>
            </a:r>
            <a:r>
              <a:rPr lang="fr-FR" dirty="0"/>
              <a:t> </a:t>
            </a:r>
            <a:r>
              <a:rPr lang="fr-FR" dirty="0" err="1"/>
              <a:t>quotation</a:t>
            </a:r>
            <a:endParaRPr lang="fr-FR" dirty="0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BAB71B26-E9C8-BC68-4A88-09D181FBCD5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4955" y="1944282"/>
            <a:ext cx="6015766" cy="3735466"/>
          </a:xfrm>
          <a:prstGeom prst="rect">
            <a:avLst/>
          </a:prstGeom>
        </p:spPr>
      </p:pic>
      <p:pic>
        <p:nvPicPr>
          <p:cNvPr id="29" name="Image 28" descr="Une image contenant dessin, croquis, clipart, illustration&#10;&#10;Description générée automatiquement">
            <a:extLst>
              <a:ext uri="{FF2B5EF4-FFF2-40B4-BE49-F238E27FC236}">
                <a16:creationId xmlns:a16="http://schemas.microsoft.com/office/drawing/2014/main" id="{276C585F-AD09-E32C-D9F1-A6E4BB33642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4351" y="2453539"/>
            <a:ext cx="1737364" cy="238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600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FF8E3D0-DAA5-F146-C134-F97D21086B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44EEFFA-3711-4508-A387-DE94D88E561F}" type="slidenum">
              <a:rPr lang="fr-FR" smtClean="0"/>
              <a:pPr/>
              <a:t>53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64942882-4995-7C40-FC26-2D6F4FC3B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On mesure comment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38AD76D-03CB-EB5A-6C51-F3A7F7E2A2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Le SM est dans la place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E8CE98-7A9D-67B4-7D6A-7CA3710A63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Vélocité et Burn down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848E0A0-8AE4-C222-18F5-BF94D41B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27070" y="2216244"/>
            <a:ext cx="6122987" cy="3684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08DE2A9-9989-E8F9-26D1-803ACA92735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5917" y="2657441"/>
            <a:ext cx="6122987" cy="280219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400898E-6E01-3AA5-B3F2-8CB827B138CA}"/>
              </a:ext>
            </a:extLst>
          </p:cNvPr>
          <p:cNvSpPr/>
          <p:nvPr/>
        </p:nvSpPr>
        <p:spPr>
          <a:xfrm>
            <a:off x="5555226" y="4079492"/>
            <a:ext cx="471844" cy="26547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06307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85D1A137-4DBF-FB4E-09A0-0CFB605831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r-FR" dirty="0"/>
              <a:t>Echanges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481F8E66-499A-D5A3-6BD2-0592B769A2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sz="2000" b="1" dirty="0"/>
              <a:t>Complétez votre management visuel</a:t>
            </a:r>
            <a:endParaRPr lang="fr-FR" sz="1200" b="1" dirty="0"/>
          </a:p>
        </p:txBody>
      </p:sp>
      <p:sp>
        <p:nvSpPr>
          <p:cNvPr id="14" name="Titre 13">
            <a:extLst>
              <a:ext uri="{FF2B5EF4-FFF2-40B4-BE49-F238E27FC236}">
                <a16:creationId xmlns:a16="http://schemas.microsoft.com/office/drawing/2014/main" id="{B05681E8-155E-EDB3-6672-2B5097F81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Management visuel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19E61E30-EC77-7BB6-F27D-CDF3BA3430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Rédaction du rapport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75537DF-5785-4BB8-B367-9D505673134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94463"/>
            <a:ext cx="304800" cy="153987"/>
          </a:xfrm>
        </p:spPr>
        <p:txBody>
          <a:bodyPr/>
          <a:lstStyle/>
          <a:p>
            <a:fld id="{744EEFFA-3711-4508-A387-DE94D88E561F}" type="slidenum">
              <a:rPr lang="fr-FR" smtClean="0"/>
              <a:pPr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06434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D957BA08-E901-1B4E-9DA7-7B76CAA85C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Ce que j’ai aimé </a:t>
            </a:r>
            <a:r>
              <a:rPr lang="fr-FR" dirty="0" err="1"/>
              <a:t>liked</a:t>
            </a:r>
            <a:endParaRPr lang="fr-FR" dirty="0"/>
          </a:p>
          <a:p>
            <a:r>
              <a:rPr lang="fr-FR" dirty="0"/>
              <a:t>Ce qui m’a manqué </a:t>
            </a:r>
            <a:r>
              <a:rPr lang="fr-FR" dirty="0" err="1"/>
              <a:t>lacked</a:t>
            </a:r>
            <a:endParaRPr lang="fr-FR" dirty="0"/>
          </a:p>
          <a:p>
            <a:r>
              <a:rPr lang="fr-FR" dirty="0"/>
              <a:t>Ce que j’ai appris </a:t>
            </a:r>
            <a:r>
              <a:rPr lang="fr-FR" dirty="0" err="1"/>
              <a:t>learned</a:t>
            </a:r>
            <a:endParaRPr lang="fr-FR" dirty="0"/>
          </a:p>
          <a:p>
            <a:r>
              <a:rPr lang="fr-FR" dirty="0"/>
              <a:t>Ce que j’ai désiré (et qui n’a pas eu lieu) </a:t>
            </a:r>
            <a:r>
              <a:rPr lang="fr-FR" dirty="0" err="1"/>
              <a:t>longed</a:t>
            </a:r>
            <a:r>
              <a:rPr lang="fr-FR" dirty="0"/>
              <a:t> for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7259DE4-80DC-A989-B745-40FAA082EDC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r-FR" dirty="0"/>
              <a:t>Fin de journée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4DFCF033-ADF4-57B7-16AF-5EF0A5C63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4L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0E6C5C2-8044-B200-EE66-4789244209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Débrief de la journée sur 4 critères</a:t>
            </a:r>
          </a:p>
        </p:txBody>
      </p:sp>
    </p:spTree>
    <p:extLst>
      <p:ext uri="{BB962C8B-B14F-4D97-AF65-F5344CB8AC3E}">
        <p14:creationId xmlns:p14="http://schemas.microsoft.com/office/powerpoint/2010/main" val="2642050404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E451693-492A-52FA-7FD3-9F47933208BD}"/>
              </a:ext>
            </a:extLst>
          </p:cNvPr>
          <p:cNvSpPr/>
          <p:nvPr/>
        </p:nvSpPr>
        <p:spPr>
          <a:xfrm>
            <a:off x="6331974" y="241560"/>
            <a:ext cx="5476568" cy="142009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Espace réservé pour une image  9" descr="Une image contenant personne, intérieur, gens, table&#10;&#10;Description générée automatiquement">
            <a:extLst>
              <a:ext uri="{FF2B5EF4-FFF2-40B4-BE49-F238E27FC236}">
                <a16:creationId xmlns:a16="http://schemas.microsoft.com/office/drawing/2014/main" id="{DFBD1E22-7DEE-33A3-D38F-3A4C633C6A3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8E35DF1-DCF4-148E-9626-7A596824ABE4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0409449" y="6493329"/>
            <a:ext cx="1555889" cy="123111"/>
          </a:xfrm>
          <a:prstGeom prst="rect">
            <a:avLst/>
          </a:prstGeom>
        </p:spPr>
        <p:txBody>
          <a:bodyPr horzOverflow="overflow" wrap="square" lIns="0" tIns="0" rIns="0" bIns="0">
            <a:spAutoFit/>
          </a:bodyPr>
          <a:lstStyle/>
          <a:p>
            <a:pPr algn="r"/>
            <a:r>
              <a:rPr lang="fr-FR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Restreint</a:t>
            </a:r>
            <a:r>
              <a:rPr lang="fr-FR" sz="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Néosoft</a:t>
            </a:r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F33920F7-50AA-F8D0-5C00-1B6A2F5609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35062" y="2536085"/>
            <a:ext cx="6968359" cy="3046988"/>
          </a:xfrm>
        </p:spPr>
        <p:txBody>
          <a:bodyPr/>
          <a:lstStyle/>
          <a:p>
            <a:r>
              <a:rPr lang="fr-FR" dirty="0"/>
              <a:t>Titre RNCP RS5487</a:t>
            </a:r>
          </a:p>
          <a:p>
            <a:r>
              <a:rPr lang="fr-FR" dirty="0"/>
              <a:t>Jour 4</a:t>
            </a:r>
          </a:p>
        </p:txBody>
      </p:sp>
      <p:sp>
        <p:nvSpPr>
          <p:cNvPr id="6" name="Espace réservé du texte 3">
            <a:extLst>
              <a:ext uri="{FF2B5EF4-FFF2-40B4-BE49-F238E27FC236}">
                <a16:creationId xmlns:a16="http://schemas.microsoft.com/office/drawing/2014/main" id="{28B2791E-5E72-45F0-D7A7-6F4BA4AD3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5499" y="5697538"/>
            <a:ext cx="5033433" cy="553998"/>
          </a:xfrm>
        </p:spPr>
        <p:txBody>
          <a:bodyPr/>
          <a:lstStyle/>
          <a:p>
            <a:r>
              <a:rPr lang="fr-FR" b="0" i="0" dirty="0">
                <a:solidFill>
                  <a:srgbClr val="FFFFFF"/>
                </a:solidFill>
                <a:effectLst/>
                <a:latin typeface="mariannebold"/>
              </a:rPr>
              <a:t>Gérer un projet en mobilisant les méthodes agiles</a:t>
            </a:r>
          </a:p>
          <a:p>
            <a:r>
              <a:rPr lang="fr-FR" dirty="0"/>
              <a:t>19 au 22 juin 2023</a:t>
            </a:r>
          </a:p>
        </p:txBody>
      </p:sp>
      <p:pic>
        <p:nvPicPr>
          <p:cNvPr id="1026" name="Picture 2" descr="Simplonline">
            <a:extLst>
              <a:ext uri="{FF2B5EF4-FFF2-40B4-BE49-F238E27FC236}">
                <a16:creationId xmlns:a16="http://schemas.microsoft.com/office/drawing/2014/main" id="{E7B9A9E2-CC3D-2CC8-AD0D-F2EB2D592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9653" y="468813"/>
            <a:ext cx="4972050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0734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>
            <a:extLst>
              <a:ext uri="{FF2B5EF4-FFF2-40B4-BE49-F238E27FC236}">
                <a16:creationId xmlns:a16="http://schemas.microsoft.com/office/drawing/2014/main" id="{64942882-4995-7C40-FC26-2D6F4FC3B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4052" y="704571"/>
            <a:ext cx="4645286" cy="387798"/>
          </a:xfrm>
        </p:spPr>
        <p:txBody>
          <a:bodyPr/>
          <a:lstStyle/>
          <a:p>
            <a:r>
              <a:rPr lang="fr-FR" dirty="0"/>
              <a:t>A vous de témoigner !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235333C5-4813-122B-9E8C-CAADDB3A5E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En tant que en tant qu'ancien élève de Simplon vous allez témoignez de votre parcours :</a:t>
            </a:r>
          </a:p>
          <a:p>
            <a:endParaRPr lang="fr-FR" dirty="0"/>
          </a:p>
          <a:p>
            <a:r>
              <a:rPr lang="fr-FR" dirty="0"/>
              <a:t>- Rédaction du mémoire pour le jury </a:t>
            </a:r>
          </a:p>
          <a:p>
            <a:endParaRPr lang="fr-FR" dirty="0"/>
          </a:p>
          <a:p>
            <a:r>
              <a:rPr lang="fr-FR" dirty="0"/>
              <a:t>- Préparation des supports de présentation </a:t>
            </a:r>
          </a:p>
          <a:p>
            <a:endParaRPr lang="fr-FR" dirty="0"/>
          </a:p>
          <a:p>
            <a:r>
              <a:rPr lang="fr-FR" dirty="0"/>
              <a:t>- Mise en forme de l'intervention </a:t>
            </a:r>
          </a:p>
          <a:p>
            <a:endParaRPr lang="fr-FR" dirty="0"/>
          </a:p>
          <a:p>
            <a:r>
              <a:rPr lang="fr-FR" dirty="0"/>
              <a:t>- Répétition de l'intervention</a:t>
            </a:r>
          </a:p>
        </p:txBody>
      </p:sp>
      <p:pic>
        <p:nvPicPr>
          <p:cNvPr id="13" name="Espace réservé pour une image  12" descr="Une image contenant mur, intérieur, personne, table&#10;&#10;Description générée automatiquement">
            <a:extLst>
              <a:ext uri="{FF2B5EF4-FFF2-40B4-BE49-F238E27FC236}">
                <a16:creationId xmlns:a16="http://schemas.microsoft.com/office/drawing/2014/main" id="{6144C3A6-F788-7688-6271-1478413770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49D310-6621-C477-3DAC-9DFA334C26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Contexte</a:t>
            </a:r>
          </a:p>
          <a:p>
            <a:pPr lvl="1"/>
            <a:r>
              <a:rPr lang="fr-FR" dirty="0"/>
              <a:t>Journées portes ouvertes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C8DB288-784A-8158-4D42-42541A7CC8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r-FR" dirty="0"/>
              <a:t>Rôle</a:t>
            </a:r>
          </a:p>
          <a:p>
            <a:pPr lvl="1"/>
            <a:r>
              <a:rPr lang="fr-FR" dirty="0"/>
              <a:t>Ancien élève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6F88C2B-1F07-A9C3-36AF-1DC818334BC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44EEFFA-3711-4508-A387-DE94D88E561F}" type="slidenum">
              <a:rPr lang="fr-FR" smtClean="0"/>
              <a:pPr/>
              <a:t>57</a:t>
            </a:fld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CD9F294-FAD6-C13D-BFA5-EA18C284677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FR" dirty="0"/>
              <a:t>Jour 4</a:t>
            </a:r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5A7BC387-C018-9621-0B61-86A378ED3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Comprendre ce que l'on fait c'est bien, être capable de l'expliquer et de le transmettre, c'est mieux.</a:t>
            </a:r>
          </a:p>
        </p:txBody>
      </p:sp>
      <p:pic>
        <p:nvPicPr>
          <p:cNvPr id="12" name="Espace réservé pour une image  11" descr="Une image contenant texte, habits, Visage humain, personne&#10;&#10;Description générée automatiquement">
            <a:extLst>
              <a:ext uri="{FF2B5EF4-FFF2-40B4-BE49-F238E27FC236}">
                <a16:creationId xmlns:a16="http://schemas.microsoft.com/office/drawing/2014/main" id="{F1E475E5-A63B-4571-9523-B85B5BE9721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465649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12A317F-4AE1-8494-FD9B-BCC305ECB9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Météo</a:t>
            </a:r>
          </a:p>
          <a:p>
            <a:pPr lvl="1"/>
            <a:r>
              <a:rPr lang="fr-FR" dirty="0"/>
              <a:t>Sonder l’humeur de l’équipe</a:t>
            </a:r>
          </a:p>
        </p:txBody>
      </p:sp>
      <p:pic>
        <p:nvPicPr>
          <p:cNvPr id="12" name="Espace réservé pour une image  11" descr="Une image contenant texte, table, intérieur, personne&#10;&#10;Description générée automatiquement">
            <a:extLst>
              <a:ext uri="{FF2B5EF4-FFF2-40B4-BE49-F238E27FC236}">
                <a16:creationId xmlns:a16="http://schemas.microsoft.com/office/drawing/2014/main" id="{4519ECC1-F8FC-7D23-1C53-DD85991278D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17F60B5-CBB2-681F-C136-25B7723959A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44EEFFA-3711-4508-A387-DE94D88E561F}" type="slidenum">
              <a:rPr lang="fr-FR" smtClean="0"/>
              <a:pPr/>
              <a:t>58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087D423-D97C-6F61-F9F5-983260C4CF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r-FR" dirty="0" err="1"/>
              <a:t>Icebreaker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C5F1DF7-5512-2532-E32D-683B0A12F8E2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0409449" y="6493329"/>
            <a:ext cx="1555889" cy="123111"/>
          </a:xfrm>
          <a:prstGeom prst="rect">
            <a:avLst/>
          </a:prstGeom>
        </p:spPr>
        <p:txBody>
          <a:bodyPr horzOverflow="overflow" wrap="square" lIns="0" tIns="0" rIns="0" bIns="0">
            <a:spAutoFit/>
          </a:bodyPr>
          <a:lstStyle/>
          <a:p>
            <a:pPr algn="r"/>
            <a:r>
              <a:rPr lang="fr-FR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Restreint</a:t>
            </a:r>
            <a:r>
              <a:rPr lang="fr-FR" sz="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Néosoft</a:t>
            </a:r>
          </a:p>
        </p:txBody>
      </p:sp>
    </p:spTree>
    <p:extLst>
      <p:ext uri="{BB962C8B-B14F-4D97-AF65-F5344CB8AC3E}">
        <p14:creationId xmlns:p14="http://schemas.microsoft.com/office/powerpoint/2010/main" val="17635379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613B48D7-AA14-2095-F81F-F32BFAF14E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r-FR" dirty="0"/>
              <a:t>Rédaction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495A63A4-0849-2B58-CA2C-4BF3D0BDC7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Envoi avant midi au jury.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CB431226-9CFE-E6DA-9500-1D4408FDC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6864" y="704571"/>
            <a:ext cx="3523488" cy="775597"/>
          </a:xfrm>
        </p:spPr>
        <p:txBody>
          <a:bodyPr/>
          <a:lstStyle/>
          <a:p>
            <a:r>
              <a:rPr lang="fr-FR" dirty="0"/>
              <a:t>Finalisation du rapport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8314F97F-C513-3C0C-9956-4F507F8AEE0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94463"/>
            <a:ext cx="304800" cy="153987"/>
          </a:xfrm>
        </p:spPr>
        <p:txBody>
          <a:bodyPr/>
          <a:lstStyle/>
          <a:p>
            <a:fld id="{744EEFFA-3711-4508-A387-DE94D88E561F}" type="slidenum">
              <a:rPr lang="fr-FR" smtClean="0"/>
              <a:pPr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2253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B8973D3A-49E4-340E-AF48-607E73935B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9300" y="967453"/>
            <a:ext cx="10693400" cy="5234094"/>
          </a:xfrm>
        </p:spPr>
        <p:txBody>
          <a:bodyPr/>
          <a:lstStyle/>
          <a:p>
            <a:pPr lvl="1"/>
            <a:endParaRPr lang="fr-FR" dirty="0"/>
          </a:p>
          <a:p>
            <a:pPr algn="l"/>
            <a:r>
              <a:rPr lang="fr-FR" sz="1800" cap="none" dirty="0"/>
              <a:t>C1</a:t>
            </a:r>
            <a:r>
              <a:rPr lang="fr-FR" sz="1800" b="0" cap="none" dirty="0"/>
              <a:t>. réaliser un diagnostic de l’environnement, des conditions matérielles, financières et humaines au regard des objectifs du projet, afin d’évaluer la pertinence d’une approche agile* dans la </a:t>
            </a:r>
            <a:r>
              <a:rPr lang="fr-FR" sz="1800" b="0" cap="none"/>
              <a:t>gestion du projet</a:t>
            </a:r>
            <a:r>
              <a:rPr lang="fr-FR" sz="1800" b="0" cap="none" dirty="0"/>
              <a:t>.</a:t>
            </a:r>
          </a:p>
          <a:p>
            <a:pPr algn="l"/>
            <a:endParaRPr lang="fr-FR" sz="1800" b="0" cap="none" dirty="0"/>
          </a:p>
          <a:p>
            <a:r>
              <a:rPr lang="fr-FR" sz="1800" cap="none" dirty="0"/>
              <a:t>C2</a:t>
            </a:r>
            <a:r>
              <a:rPr lang="fr-FR" sz="1800" b="0" cap="none" dirty="0"/>
              <a:t>. sélectionner la méthode de gestion de projet agile adaptée à un projet spécifique, à partir du diagnostic préalablement réalisé, afin de garantir l’adéquation entre la méthode utilisée et la réalisation des objectifs.</a:t>
            </a:r>
          </a:p>
          <a:p>
            <a:pPr algn="l"/>
            <a:endParaRPr lang="fr-FR" sz="1800" b="0" cap="none" dirty="0"/>
          </a:p>
          <a:p>
            <a:pPr algn="l"/>
            <a:r>
              <a:rPr lang="fr-FR" sz="1800" cap="none" dirty="0"/>
              <a:t>C3</a:t>
            </a:r>
            <a:r>
              <a:rPr lang="fr-FR" sz="1800" b="0" cap="none" dirty="0"/>
              <a:t>. préparer le déploiement du projet en concevant les artefacts* adaptées et en programmant les rituels afin de garantir la communication et la transparence entre les différentes parties prenantes.</a:t>
            </a:r>
          </a:p>
          <a:p>
            <a:pPr algn="l"/>
            <a:endParaRPr lang="fr-FR" sz="1800" b="0" cap="none" dirty="0"/>
          </a:p>
          <a:p>
            <a:pPr algn="l"/>
            <a:r>
              <a:rPr lang="fr-FR" sz="1800" cap="none" dirty="0"/>
              <a:t>C4</a:t>
            </a:r>
            <a:r>
              <a:rPr lang="fr-FR" sz="1800" b="0" cap="none" dirty="0"/>
              <a:t>. animer les rituels d’un projet en méthode agile, en mobilisant les ressources sélectionnées afin de répondre de façon adaptée aux besoins potentiellement évolutifs du client.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982A622-AFF6-C500-D11D-DF8394C370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44EEFFA-3711-4508-A387-DE94D88E561F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DCB5850C-FC9A-CC08-B4A2-5428E1198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Rappel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1449C52-31BE-6F14-C9F8-F66F52EB9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Les compétences</a:t>
            </a:r>
          </a:p>
        </p:txBody>
      </p:sp>
    </p:spTree>
    <p:extLst>
      <p:ext uri="{BB962C8B-B14F-4D97-AF65-F5344CB8AC3E}">
        <p14:creationId xmlns:p14="http://schemas.microsoft.com/office/powerpoint/2010/main" val="2464254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F69B15E3-E08A-077D-B07F-19C2010E3A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Animation d’un Rituel</a:t>
            </a:r>
          </a:p>
        </p:txBody>
      </p:sp>
      <p:pic>
        <p:nvPicPr>
          <p:cNvPr id="10" name="Espace réservé pour une image  9" descr="Une image contenant Visage humain, texte, sourire, habits&#10;&#10;Description générée automatiquement">
            <a:extLst>
              <a:ext uri="{FF2B5EF4-FFF2-40B4-BE49-F238E27FC236}">
                <a16:creationId xmlns:a16="http://schemas.microsoft.com/office/drawing/2014/main" id="{25376699-BB65-B055-C74C-FBCF823F5BA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CBE1AA36-3CA4-ACAC-F314-54C0DEE410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r-FR" dirty="0"/>
              <a:t>Action</a:t>
            </a:r>
          </a:p>
        </p:txBody>
      </p:sp>
    </p:spTree>
    <p:extLst>
      <p:ext uri="{BB962C8B-B14F-4D97-AF65-F5344CB8AC3E}">
        <p14:creationId xmlns:p14="http://schemas.microsoft.com/office/powerpoint/2010/main" val="24607943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12A317F-4AE1-8494-FD9B-BCC305ECB9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1,2,3</a:t>
            </a:r>
          </a:p>
          <a:p>
            <a:pPr lvl="1"/>
            <a:r>
              <a:rPr lang="fr-FR" dirty="0"/>
              <a:t>Ecoute active</a:t>
            </a:r>
          </a:p>
        </p:txBody>
      </p:sp>
      <p:pic>
        <p:nvPicPr>
          <p:cNvPr id="12" name="Espace réservé pour une image  11" descr="Une image contenant texte, table, intérieur, personne&#10;&#10;Description générée automatiquement">
            <a:extLst>
              <a:ext uri="{FF2B5EF4-FFF2-40B4-BE49-F238E27FC236}">
                <a16:creationId xmlns:a16="http://schemas.microsoft.com/office/drawing/2014/main" id="{4519ECC1-F8FC-7D23-1C53-DD85991278D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17F60B5-CBB2-681F-C136-25B7723959A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44EEFFA-3711-4508-A387-DE94D88E561F}" type="slidenum">
              <a:rPr lang="fr-FR" smtClean="0"/>
              <a:pPr/>
              <a:t>61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087D423-D97C-6F61-F9F5-983260C4CF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r-FR" dirty="0" err="1"/>
              <a:t>Icebreaker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C5F1DF7-5512-2532-E32D-683B0A12F8E2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0409449" y="6493329"/>
            <a:ext cx="1555889" cy="123111"/>
          </a:xfrm>
          <a:prstGeom prst="rect">
            <a:avLst/>
          </a:prstGeom>
        </p:spPr>
        <p:txBody>
          <a:bodyPr horzOverflow="overflow" wrap="square" lIns="0" tIns="0" rIns="0" bIns="0">
            <a:spAutoFit/>
          </a:bodyPr>
          <a:lstStyle/>
          <a:p>
            <a:pPr algn="r"/>
            <a:r>
              <a:rPr lang="fr-FR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Restreint</a:t>
            </a:r>
            <a:r>
              <a:rPr lang="fr-FR" sz="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Néosoft</a:t>
            </a:r>
          </a:p>
        </p:txBody>
      </p:sp>
    </p:spTree>
    <p:extLst>
      <p:ext uri="{BB962C8B-B14F-4D97-AF65-F5344CB8AC3E}">
        <p14:creationId xmlns:p14="http://schemas.microsoft.com/office/powerpoint/2010/main" val="1259326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982A622-AFF6-C500-D11D-DF8394C370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44EEFFA-3711-4508-A387-DE94D88E561F}" type="slidenum">
              <a:rPr lang="fr-FR" smtClean="0"/>
              <a:pPr/>
              <a:t>62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DCB5850C-FC9A-CC08-B4A2-5428E1198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d’organisation du management visuel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1449C52-31BE-6F14-C9F8-F66F52EB9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Un support ??</a:t>
            </a:r>
          </a:p>
        </p:txBody>
      </p:sp>
      <p:pic>
        <p:nvPicPr>
          <p:cNvPr id="7" name="Image 6" descr="Une image contenant dessin, croquis, clipart, illustration&#10;&#10;Description générée automatiquement">
            <a:extLst>
              <a:ext uri="{FF2B5EF4-FFF2-40B4-BE49-F238E27FC236}">
                <a16:creationId xmlns:a16="http://schemas.microsoft.com/office/drawing/2014/main" id="{65C2CA6F-011B-CE55-A649-30D638720A1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985" y="1636096"/>
            <a:ext cx="1737364" cy="2383541"/>
          </a:xfrm>
          <a:prstGeom prst="rect">
            <a:avLst/>
          </a:prstGeom>
        </p:spPr>
      </p:pic>
      <p:pic>
        <p:nvPicPr>
          <p:cNvPr id="9" name="Image 8" descr="Une image contenant texte, clipart, dessin humoristique, Dessin animé&#10;&#10;Description générée automatiquement">
            <a:extLst>
              <a:ext uri="{FF2B5EF4-FFF2-40B4-BE49-F238E27FC236}">
                <a16:creationId xmlns:a16="http://schemas.microsoft.com/office/drawing/2014/main" id="{101895F7-7772-D721-421C-F22D489C2C7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1676" y="1460976"/>
            <a:ext cx="3901448" cy="2474981"/>
          </a:xfrm>
          <a:prstGeom prst="rect">
            <a:avLst/>
          </a:prstGeom>
        </p:spPr>
      </p:pic>
      <p:pic>
        <p:nvPicPr>
          <p:cNvPr id="11" name="Image 10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298457A1-D5BB-3973-CCB1-B26F4559048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2927" y="916155"/>
            <a:ext cx="2135473" cy="1374448"/>
          </a:xfrm>
          <a:prstGeom prst="rect">
            <a:avLst/>
          </a:prstGeom>
        </p:spPr>
      </p:pic>
      <p:pic>
        <p:nvPicPr>
          <p:cNvPr id="13" name="Image 12" descr="Une image contenant cercle, clipart, Graphique, dessin humoristique&#10;&#10;Description générée automatiquement">
            <a:extLst>
              <a:ext uri="{FF2B5EF4-FFF2-40B4-BE49-F238E27FC236}">
                <a16:creationId xmlns:a16="http://schemas.microsoft.com/office/drawing/2014/main" id="{0F905BA8-38F5-E1DD-A9EB-401F3E9E83F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8502" y="4501963"/>
            <a:ext cx="1470996" cy="1439882"/>
          </a:xfrm>
          <a:prstGeom prst="rect">
            <a:avLst/>
          </a:prstGeom>
        </p:spPr>
      </p:pic>
      <p:pic>
        <p:nvPicPr>
          <p:cNvPr id="1028" name="Picture 4" descr="Les piliers de Scrum - Sketchnote.me">
            <a:extLst>
              <a:ext uri="{FF2B5EF4-FFF2-40B4-BE49-F238E27FC236}">
                <a16:creationId xmlns:a16="http://schemas.microsoft.com/office/drawing/2014/main" id="{5E21C350-B47B-7E94-972E-FDA6532C2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33451" y="1460976"/>
            <a:ext cx="2552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as ist Scrum? - meisterbar">
            <a:extLst>
              <a:ext uri="{FF2B5EF4-FFF2-40B4-BE49-F238E27FC236}">
                <a16:creationId xmlns:a16="http://schemas.microsoft.com/office/drawing/2014/main" id="{FCC09C51-E8B5-7748-E61B-8AE37B02B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04224" y="4198770"/>
            <a:ext cx="26289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6A51876F-9CF0-ADB9-AAD0-8BEA4D11CC3C}"/>
              </a:ext>
            </a:extLst>
          </p:cNvPr>
          <p:cNvSpPr txBox="1"/>
          <p:nvPr/>
        </p:nvSpPr>
        <p:spPr>
          <a:xfrm>
            <a:off x="8365067" y="4019637"/>
            <a:ext cx="1737364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dirty="0"/>
              <a:t>Flux tiré</a:t>
            </a:r>
          </a:p>
        </p:txBody>
      </p:sp>
    </p:spTree>
    <p:extLst>
      <p:ext uri="{BB962C8B-B14F-4D97-AF65-F5344CB8AC3E}">
        <p14:creationId xmlns:p14="http://schemas.microsoft.com/office/powerpoint/2010/main" val="14856317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85D1A137-4DBF-FB4E-09A0-0CFB605831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r-FR" dirty="0"/>
              <a:t>Echanges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481F8E66-499A-D5A3-6BD2-0592B769A2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fr-FR" sz="19900" b="1" dirty="0"/>
              <a:t>?</a:t>
            </a:r>
            <a:endParaRPr lang="fr-FR" sz="9600" b="1" dirty="0"/>
          </a:p>
        </p:txBody>
      </p:sp>
      <p:sp>
        <p:nvSpPr>
          <p:cNvPr id="14" name="Titre 13">
            <a:extLst>
              <a:ext uri="{FF2B5EF4-FFF2-40B4-BE49-F238E27FC236}">
                <a16:creationId xmlns:a16="http://schemas.microsoft.com/office/drawing/2014/main" id="{B05681E8-155E-EDB3-6672-2B5097F81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Flux tiré ?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19E61E30-EC77-7BB6-F27D-CDF3BA3430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Pourquoi et comment l’expliquer ?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75537DF-5785-4BB8-B367-9D505673134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94463"/>
            <a:ext cx="304800" cy="153987"/>
          </a:xfrm>
        </p:spPr>
        <p:txBody>
          <a:bodyPr/>
          <a:lstStyle/>
          <a:p>
            <a:fld id="{744EEFFA-3711-4508-A387-DE94D88E561F}" type="slidenum">
              <a:rPr lang="fr-FR" smtClean="0"/>
              <a:pPr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78683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659370E-F63E-344D-332E-0E6D3B3983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75306" y="5754267"/>
            <a:ext cx="4680000" cy="510692"/>
          </a:xfrm>
        </p:spPr>
        <p:txBody>
          <a:bodyPr/>
          <a:lstStyle/>
          <a:p>
            <a:r>
              <a:rPr lang="fr-FR" dirty="0">
                <a:hlinkClick r:id="rId2"/>
              </a:rPr>
              <a:t>https://www.ted.com/talks/simon_sinek_how_great_leaders_inspire_action/c?subtitle=fr</a:t>
            </a:r>
            <a:endParaRPr lang="fr-FR" dirty="0"/>
          </a:p>
          <a:p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8BA261BF-FC72-0718-6412-A64030D60D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r-FR" dirty="0"/>
              <a:t>Popcorn !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40D6573F-6A2B-C863-0FEE-A8AC46273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cercle d’or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A292E352-F3F0-7AC7-97DF-DEAD29551C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Comment communiquer la vision 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629921C-57AD-63FB-D0C5-91F1B2AF40E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94463"/>
            <a:ext cx="304800" cy="153987"/>
          </a:xfrm>
        </p:spPr>
        <p:txBody>
          <a:bodyPr/>
          <a:lstStyle/>
          <a:p>
            <a:fld id="{744EEFFA-3711-4508-A387-DE94D88E561F}" type="slidenum">
              <a:rPr lang="fr-FR" smtClean="0"/>
              <a:pPr/>
              <a:t>64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777F7E8-525A-F7A4-E6EF-6B0DB22E52A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5306" y="1597603"/>
            <a:ext cx="4511431" cy="40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2286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5EECBAFC-04C6-6D79-12AA-5528FCAB6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75306" y="2133600"/>
            <a:ext cx="5616694" cy="3455988"/>
          </a:xfrm>
        </p:spPr>
        <p:txBody>
          <a:bodyPr/>
          <a:lstStyle/>
          <a:p>
            <a:r>
              <a:rPr lang="fr-FR" dirty="0"/>
              <a:t>Bonjour Célia,</a:t>
            </a:r>
          </a:p>
          <a:p>
            <a:r>
              <a:rPr lang="fr-FR" dirty="0"/>
              <a:t>Peux-tu me communiquer les noms des stagiaires ?</a:t>
            </a:r>
          </a:p>
          <a:p>
            <a:r>
              <a:rPr lang="fr-FR" dirty="0"/>
              <a:t>Nous sommes proches des dates de formation agile.</a:t>
            </a:r>
          </a:p>
          <a:p>
            <a:r>
              <a:rPr lang="fr-FR" dirty="0"/>
              <a:t>J’interviens sur </a:t>
            </a:r>
            <a:r>
              <a:rPr lang="fr-FR" dirty="0" err="1"/>
              <a:t>Simplonline</a:t>
            </a:r>
            <a:r>
              <a:rPr lang="fr-FR" dirty="0"/>
              <a:t> sur les scénarios.</a:t>
            </a:r>
          </a:p>
          <a:p>
            <a:r>
              <a:rPr lang="fr-FR" dirty="0"/>
              <a:t>A bientôt, Kervin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Bonjour Célia,</a:t>
            </a:r>
          </a:p>
          <a:p>
            <a:r>
              <a:rPr lang="fr-FR" dirty="0"/>
              <a:t>J’interviens sur </a:t>
            </a:r>
            <a:r>
              <a:rPr lang="fr-FR" dirty="0" err="1"/>
              <a:t>Simplonline</a:t>
            </a:r>
            <a:r>
              <a:rPr lang="fr-FR" dirty="0"/>
              <a:t> sur les scénarios.</a:t>
            </a:r>
          </a:p>
          <a:p>
            <a:r>
              <a:rPr lang="fr-FR" dirty="0"/>
              <a:t>Nous sommes proches des dates de formation agile.</a:t>
            </a:r>
          </a:p>
          <a:p>
            <a:r>
              <a:rPr lang="fr-FR" dirty="0"/>
              <a:t>Peux-tu me communiquer les noms des stagiaires ?</a:t>
            </a:r>
          </a:p>
          <a:p>
            <a:r>
              <a:rPr lang="fr-FR" dirty="0"/>
              <a:t>A bientôt, Kervin</a:t>
            </a:r>
          </a:p>
          <a:p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960A773C-E2AA-012B-ED67-8333DF8B7D9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271DE05D-35CF-6EA8-6875-D0972B3F1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 préférez-vous ?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D6F19655-B427-0E0E-934F-488108056A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Choisir un des 2 messages</a:t>
            </a:r>
          </a:p>
        </p:txBody>
      </p:sp>
      <p:pic>
        <p:nvPicPr>
          <p:cNvPr id="16" name="Espace réservé pour une image  15" descr="Une image contenant jouet, dessin humoristique&#10;&#10;Description générée automatiquement">
            <a:extLst>
              <a:ext uri="{FF2B5EF4-FFF2-40B4-BE49-F238E27FC236}">
                <a16:creationId xmlns:a16="http://schemas.microsoft.com/office/drawing/2014/main" id="{398735BD-3C0B-D7A3-CB3A-AA55310C04B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631725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pour une image  4" descr="Une image contenant produits de boulangerie, Restauration rapide, texte, dessert&#10;&#10;Description générée automatiquement">
            <a:extLst>
              <a:ext uri="{FF2B5EF4-FFF2-40B4-BE49-F238E27FC236}">
                <a16:creationId xmlns:a16="http://schemas.microsoft.com/office/drawing/2014/main" id="{D4F6A67F-060D-31ED-9EAD-346B5D6B6DD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5EECBAFC-04C6-6D79-12AA-5528FCAB6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75306" y="2133600"/>
            <a:ext cx="4680000" cy="2241755"/>
          </a:xfrm>
        </p:spPr>
        <p:txBody>
          <a:bodyPr/>
          <a:lstStyle/>
          <a:p>
            <a:r>
              <a:rPr lang="fr-FR" dirty="0"/>
              <a:t>Commencez toujours par le problème</a:t>
            </a:r>
          </a:p>
          <a:p>
            <a:endParaRPr lang="fr-FR" dirty="0"/>
          </a:p>
          <a:p>
            <a:r>
              <a:rPr lang="fr-FR" dirty="0"/>
              <a:t>Le problème (Accroche)</a:t>
            </a:r>
          </a:p>
          <a:p>
            <a:r>
              <a:rPr lang="fr-FR" dirty="0"/>
              <a:t>La solution</a:t>
            </a:r>
          </a:p>
          <a:p>
            <a:r>
              <a:rPr lang="fr-FR" dirty="0"/>
              <a:t>Histoire / démo</a:t>
            </a:r>
          </a:p>
          <a:p>
            <a:r>
              <a:rPr lang="fr-FR" dirty="0"/>
              <a:t>Les bénéfices de la solution (différenciant)</a:t>
            </a:r>
          </a:p>
          <a:p>
            <a:r>
              <a:rPr lang="fr-FR" dirty="0"/>
              <a:t>Appel à l’action (RDV sous 2…)</a:t>
            </a:r>
          </a:p>
          <a:p>
            <a:endParaRPr lang="fr-FR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D4013078-83A3-8B9E-109D-EBDE53E134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271DE05D-35CF-6EA8-6875-D0972B3F1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pitch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D6F19655-B427-0E0E-934F-488108056A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Quelques conseils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C04006A-1C35-3B11-E752-B3155BA81112}"/>
              </a:ext>
            </a:extLst>
          </p:cNvPr>
          <p:cNvSpPr txBox="1"/>
          <p:nvPr/>
        </p:nvSpPr>
        <p:spPr>
          <a:xfrm>
            <a:off x="6497639" y="4713508"/>
            <a:ext cx="5004736" cy="1313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23" dirty="0"/>
              <a:t>1 slide = 1 image = 1 idée = 140 car. Max</a:t>
            </a:r>
          </a:p>
          <a:p>
            <a:r>
              <a:rPr lang="fr-FR" sz="1323" dirty="0"/>
              <a:t>Répétez 5 X minimum – pas de par </a:t>
            </a:r>
            <a:r>
              <a:rPr lang="fr-FR" sz="1323" dirty="0" err="1"/>
              <a:t>coeur</a:t>
            </a:r>
            <a:r>
              <a:rPr lang="fr-FR" sz="1323" dirty="0"/>
              <a:t>, les idées seulement</a:t>
            </a:r>
          </a:p>
          <a:p>
            <a:r>
              <a:rPr lang="fr-FR" sz="1323" dirty="0"/>
              <a:t>(même Steeve Jobs répétait)</a:t>
            </a:r>
          </a:p>
          <a:p>
            <a:endParaRPr lang="fr-FR" sz="1323" dirty="0"/>
          </a:p>
          <a:p>
            <a:endParaRPr lang="fr-FR" sz="1323" dirty="0"/>
          </a:p>
          <a:p>
            <a:r>
              <a:rPr lang="fr-FR" sz="1323" dirty="0"/>
              <a:t>A minima </a:t>
            </a:r>
            <a:r>
              <a:rPr lang="fr-FR" sz="1323" dirty="0" err="1"/>
              <a:t>PB,Solution,Bénéfice</a:t>
            </a:r>
            <a:endParaRPr lang="fr-FR" sz="1323" dirty="0"/>
          </a:p>
        </p:txBody>
      </p:sp>
    </p:spTree>
    <p:extLst>
      <p:ext uri="{BB962C8B-B14F-4D97-AF65-F5344CB8AC3E}">
        <p14:creationId xmlns:p14="http://schemas.microsoft.com/office/powerpoint/2010/main" val="3917631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59011F5-0B5C-C460-B6E4-99C7975D19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Le sprint 0 n’est pas dans Scrum, mais ça fait mieux que cadrage ou installation/paramétrage (si vous le pouvez démarrer directement les sprints avec des objectifs techniques au début).</a:t>
            </a:r>
          </a:p>
          <a:p>
            <a:r>
              <a:rPr lang="fr-FR" dirty="0"/>
              <a:t>Il n’est pas obligatoire d’utiliser des US, mais tout le monde utilise JIRA, alors…</a:t>
            </a:r>
          </a:p>
          <a:p>
            <a:r>
              <a:rPr lang="fr-FR" dirty="0"/>
              <a:t>Dans les grandes organisations on prend souvent le raccourci notre SI=notre produit</a:t>
            </a:r>
          </a:p>
          <a:p>
            <a:r>
              <a:rPr lang="fr-FR" dirty="0"/>
              <a:t>L’affinage c’est obligatoire (et on ne dit pas grooming)</a:t>
            </a:r>
          </a:p>
          <a:p>
            <a:r>
              <a:rPr lang="fr-FR" dirty="0"/>
              <a:t>Notre DOD ? On ne la respecte jamais</a:t>
            </a:r>
          </a:p>
          <a:p>
            <a:r>
              <a:rPr lang="fr-FR" dirty="0"/>
              <a:t>Le testeur c’est le goulet d’étranglement (au lieu de T-</a:t>
            </a:r>
            <a:r>
              <a:rPr lang="fr-FR" dirty="0" err="1"/>
              <a:t>shape</a:t>
            </a:r>
            <a:r>
              <a:rPr lang="fr-FR" dirty="0"/>
              <a:t>)</a:t>
            </a:r>
          </a:p>
          <a:p>
            <a:r>
              <a:rPr lang="fr-FR" dirty="0"/>
              <a:t>Les story points ne sont pas obligatoires (et au bout d’un moment, il faudra les convertir en jour/homme pour faire les budgets)</a:t>
            </a:r>
          </a:p>
          <a:p>
            <a:r>
              <a:rPr lang="fr-FR" dirty="0"/>
              <a:t>La vélocité doit être stable pour devenir prédictive (en vrai le PO charge toujours plus le sprint)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FF8E3D0-DAA5-F146-C134-F97D21086B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44EEFFA-3711-4508-A387-DE94D88E561F}" type="slidenum">
              <a:rPr lang="fr-FR" smtClean="0"/>
              <a:pPr/>
              <a:t>67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64942882-4995-7C40-FC26-2D6F4FC3B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Quelques ‘Trucs’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C6166E71-EE9F-AB7E-F58B-F5F98741935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A vous de témoigner !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E8CE98-7A9D-67B4-7D6A-7CA3710A63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Théorie VS la vraie vie</a:t>
            </a:r>
          </a:p>
        </p:txBody>
      </p:sp>
    </p:spTree>
    <p:extLst>
      <p:ext uri="{BB962C8B-B14F-4D97-AF65-F5344CB8AC3E}">
        <p14:creationId xmlns:p14="http://schemas.microsoft.com/office/powerpoint/2010/main" val="8386551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85D1A137-4DBF-FB4E-09A0-0CFB605831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r-FR" dirty="0"/>
              <a:t>Echanges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481F8E66-499A-D5A3-6BD2-0592B769A2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sz="2000" b="1" dirty="0"/>
              <a:t>Complétez votre management visuel</a:t>
            </a:r>
            <a:endParaRPr lang="fr-FR" sz="1200" b="1" dirty="0"/>
          </a:p>
        </p:txBody>
      </p:sp>
      <p:sp>
        <p:nvSpPr>
          <p:cNvPr id="14" name="Titre 13">
            <a:extLst>
              <a:ext uri="{FF2B5EF4-FFF2-40B4-BE49-F238E27FC236}">
                <a16:creationId xmlns:a16="http://schemas.microsoft.com/office/drawing/2014/main" id="{B05681E8-155E-EDB3-6672-2B5097F81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Management visuel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19E61E30-EC77-7BB6-F27D-CDF3BA3430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En complément du rapport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75537DF-5785-4BB8-B367-9D505673134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94463"/>
            <a:ext cx="304800" cy="153987"/>
          </a:xfrm>
        </p:spPr>
        <p:txBody>
          <a:bodyPr/>
          <a:lstStyle/>
          <a:p>
            <a:fld id="{744EEFFA-3711-4508-A387-DE94D88E561F}" type="slidenum">
              <a:rPr lang="fr-FR" smtClean="0"/>
              <a:pPr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19889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F354982-FC9F-9AE3-414C-C7068D9266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Qui se lance !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5B3818A2-6A68-1B71-2258-1606AA10B5E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r-FR" dirty="0"/>
              <a:t>répétitions</a:t>
            </a:r>
          </a:p>
        </p:txBody>
      </p:sp>
      <p:pic>
        <p:nvPicPr>
          <p:cNvPr id="14" name="Espace réservé pour une image  13" descr="Une image contenant personne, Visage humain, homme, postiche&#10;&#10;Description générée automatiquement">
            <a:extLst>
              <a:ext uri="{FF2B5EF4-FFF2-40B4-BE49-F238E27FC236}">
                <a16:creationId xmlns:a16="http://schemas.microsoft.com/office/drawing/2014/main" id="{08F95AA7-286E-AE2C-A74C-48B2D741375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74556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DD15169C-6BB1-3142-7FD5-43FBDDD7454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fr-FR" dirty="0"/>
              <a:t>Salon professionnel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1A6AC99-B69B-A0A2-8056-84A49502456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r-FR" dirty="0"/>
              <a:t>Coach agile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030B335-03CE-1F55-EE90-5367AF3E55C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44EEFFA-3711-4508-A387-DE94D88E561F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43F03F5-77B4-2A9A-9145-9BD04119300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fr-FR" dirty="0"/>
              <a:t>Scrum master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3CFC03EE-BD38-2D30-95C7-88F1B0EB686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fr-FR" dirty="0"/>
              <a:t>Portes ouvertes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26A9BE8-70AB-B6FB-55F9-844F7A6A40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Mises en situation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0362588-1F60-87FD-9E3A-914E02D21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 Scénarios pédagogiques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4DED8EC-37E8-17A7-DB27-44EBBFAE26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Accessibles dans </a:t>
            </a:r>
            <a:r>
              <a:rPr lang="fr-FR" dirty="0" err="1"/>
              <a:t>Simplonline</a:t>
            </a:r>
            <a:endParaRPr lang="fr-FR" dirty="0"/>
          </a:p>
        </p:txBody>
      </p:sp>
      <p:pic>
        <p:nvPicPr>
          <p:cNvPr id="17" name="Image 16" descr="Une image contenant texte, habits, Visage humain, personne&#10;&#10;Description générée automatiquement">
            <a:extLst>
              <a:ext uri="{FF2B5EF4-FFF2-40B4-BE49-F238E27FC236}">
                <a16:creationId xmlns:a16="http://schemas.microsoft.com/office/drawing/2014/main" id="{1545B50D-75E1-1F20-C246-8395006F9A2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2964" y="2866181"/>
            <a:ext cx="2140669" cy="1204126"/>
          </a:xfrm>
          <a:prstGeom prst="rect">
            <a:avLst/>
          </a:prstGeom>
        </p:spPr>
      </p:pic>
      <p:pic>
        <p:nvPicPr>
          <p:cNvPr id="19" name="Image 18" descr="Une image contenant illustration, dessin, sourire, Dessin animé&#10;&#10;Description générée automatiquement">
            <a:extLst>
              <a:ext uri="{FF2B5EF4-FFF2-40B4-BE49-F238E27FC236}">
                <a16:creationId xmlns:a16="http://schemas.microsoft.com/office/drawing/2014/main" id="{49979EE4-3031-8D8A-F368-03AF187BE06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9321" y="2865058"/>
            <a:ext cx="1692733" cy="120412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B3AE15B-697F-FBE8-D9E1-FCE195A459B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3830" y="2865058"/>
            <a:ext cx="1503660" cy="1204126"/>
          </a:xfrm>
          <a:prstGeom prst="rect">
            <a:avLst/>
          </a:prstGeom>
        </p:spPr>
      </p:pic>
      <p:pic>
        <p:nvPicPr>
          <p:cNvPr id="23" name="Image 22" descr="Une image contenant texte, véhicule, Véhicule terrestre, hamburger&#10;&#10;Description générée automatiquement">
            <a:extLst>
              <a:ext uri="{FF2B5EF4-FFF2-40B4-BE49-F238E27FC236}">
                <a16:creationId xmlns:a16="http://schemas.microsoft.com/office/drawing/2014/main" id="{C6786500-C410-BD45-1F1C-DDA3B5A6F58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907" y="2865058"/>
            <a:ext cx="1215741" cy="120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704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D957BA08-E901-1B4E-9DA7-7B76CAA85C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Voilier (nous)</a:t>
            </a:r>
          </a:p>
          <a:p>
            <a:r>
              <a:rPr lang="fr-FR" dirty="0"/>
              <a:t>Île déserte (objectif)</a:t>
            </a:r>
          </a:p>
          <a:p>
            <a:r>
              <a:rPr lang="fr-FR" dirty="0"/>
              <a:t>Ancre (freins)</a:t>
            </a:r>
          </a:p>
          <a:p>
            <a:r>
              <a:rPr lang="fr-FR" dirty="0"/>
              <a:t>Rochers (obstacle)</a:t>
            </a:r>
          </a:p>
          <a:p>
            <a:r>
              <a:rPr lang="fr-FR" dirty="0"/>
              <a:t>Vents (ce qui nous fait avancer)</a:t>
            </a:r>
          </a:p>
          <a:p>
            <a:r>
              <a:rPr lang="fr-FR" dirty="0"/>
              <a:t>Soleil (ce qui nous guide)</a:t>
            </a:r>
          </a:p>
          <a:p>
            <a:r>
              <a:rPr lang="fr-FR" dirty="0"/>
              <a:t>.</a:t>
            </a:r>
          </a:p>
          <a:p>
            <a:r>
              <a:rPr lang="fr-FR" dirty="0"/>
              <a:t>.</a:t>
            </a:r>
          </a:p>
          <a:p>
            <a:r>
              <a:rPr lang="fr-FR" dirty="0"/>
              <a:t>.</a:t>
            </a:r>
          </a:p>
          <a:p>
            <a:r>
              <a:rPr lang="fr-FR" dirty="0"/>
              <a:t>Les mouettes (ce qui nous fait dire qu’on est proche)</a:t>
            </a:r>
          </a:p>
          <a:p>
            <a:r>
              <a:rPr lang="fr-FR" dirty="0"/>
              <a:t>Le phare (ce qui nous guide dans la nuit)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7259DE4-80DC-A989-B745-40FAA082EDC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r-FR" dirty="0"/>
              <a:t>Fin de journée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4DFCF033-ADF4-57B7-16AF-5EF0A5C63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SPEEDBOAT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0E6C5C2-8044-B200-EE66-4789244209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Débrief de la journée sur une scène</a:t>
            </a:r>
          </a:p>
        </p:txBody>
      </p:sp>
    </p:spTree>
    <p:extLst>
      <p:ext uri="{BB962C8B-B14F-4D97-AF65-F5344CB8AC3E}">
        <p14:creationId xmlns:p14="http://schemas.microsoft.com/office/powerpoint/2010/main" val="3270865031"/>
      </p:ext>
    </p:extLst>
  </p:cSld>
  <p:clrMapOvr>
    <a:masterClrMapping/>
  </p:clrMapOvr>
  <p:transition spd="slow">
    <p:push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BEDBBECE-C7D5-0106-FC54-3B7834AC8A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Espace réservé pour une image  5" descr="Une image contenant personne, intérieur, gens, bureau&#10;&#10;Description générée automatiquement">
            <a:extLst>
              <a:ext uri="{FF2B5EF4-FFF2-40B4-BE49-F238E27FC236}">
                <a16:creationId xmlns:a16="http://schemas.microsoft.com/office/drawing/2014/main" id="{B7F384BF-DE45-3247-4872-3CC2D3BDED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6DBC522-B8AF-7A24-1FAF-773C7A24DA04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0409449" y="6493329"/>
            <a:ext cx="1555889" cy="123111"/>
          </a:xfrm>
          <a:prstGeom prst="rect">
            <a:avLst/>
          </a:prstGeom>
        </p:spPr>
        <p:txBody>
          <a:bodyPr horzOverflow="overflow" wrap="square" lIns="0" tIns="0" rIns="0" bIns="0">
            <a:spAutoFit/>
          </a:bodyPr>
          <a:lstStyle/>
          <a:p>
            <a:pPr algn="r"/>
            <a:r>
              <a:rPr lang="fr-FR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Restreint</a:t>
            </a:r>
            <a:r>
              <a:rPr lang="fr-FR" sz="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Néosoft</a:t>
            </a:r>
          </a:p>
        </p:txBody>
      </p:sp>
    </p:spTree>
    <p:extLst>
      <p:ext uri="{BB962C8B-B14F-4D97-AF65-F5344CB8AC3E}">
        <p14:creationId xmlns:p14="http://schemas.microsoft.com/office/powerpoint/2010/main" val="15117642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B8973D3A-49E4-340E-AF48-607E73935B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9300" y="967453"/>
            <a:ext cx="10693400" cy="5234094"/>
          </a:xfrm>
        </p:spPr>
        <p:txBody>
          <a:bodyPr/>
          <a:lstStyle/>
          <a:p>
            <a:pPr lvl="1"/>
            <a:r>
              <a:rPr lang="fr-FR" dirty="0"/>
              <a:t>J1 Matin - météo + programme (+ canevas restitution management visuel) + c'est quoi l'agilité + balle supersonique</a:t>
            </a:r>
          </a:p>
          <a:p>
            <a:pPr lvl="1"/>
            <a:r>
              <a:rPr lang="fr-FR" dirty="0"/>
              <a:t>J1 AM - connexion </a:t>
            </a:r>
            <a:r>
              <a:rPr lang="fr-FR" dirty="0" err="1"/>
              <a:t>simplonline</a:t>
            </a:r>
            <a:r>
              <a:rPr lang="fr-FR" dirty="0"/>
              <a:t> - Atelier 1 - analyse consultant - prévoir matrice </a:t>
            </a:r>
            <a:r>
              <a:rPr lang="fr-FR" dirty="0" err="1"/>
              <a:t>stacey</a:t>
            </a:r>
            <a:r>
              <a:rPr lang="fr-FR" dirty="0"/>
              <a:t> A4 - </a:t>
            </a:r>
            <a:r>
              <a:rPr lang="fr-FR" dirty="0" err="1"/>
              <a:t>crazy</a:t>
            </a:r>
            <a:r>
              <a:rPr lang="fr-FR" dirty="0"/>
              <a:t> pitch + fil rouge projet + ROTI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J2 Matin - A quoi ça sert ?  + Choix du projet + Marshmallow challenge en vidéo https://www.ted.com/talks/tom_wujec_build_a_tower_build_a_team? + Scrum + Kanban</a:t>
            </a:r>
          </a:p>
          <a:p>
            <a:pPr lvl="1"/>
            <a:r>
              <a:rPr lang="fr-FR" dirty="0"/>
              <a:t>J2 AM - Flip the penny + Lean startup + choix de la </a:t>
            </a:r>
            <a:r>
              <a:rPr lang="fr-FR" dirty="0" err="1"/>
              <a:t>methode</a:t>
            </a:r>
            <a:r>
              <a:rPr lang="fr-FR" dirty="0"/>
              <a:t> + rédaction projet + justif de la méthodo + Retro </a:t>
            </a:r>
            <a:r>
              <a:rPr lang="fr-FR" dirty="0" err="1"/>
              <a:t>Starfish</a:t>
            </a:r>
            <a:r>
              <a:rPr lang="fr-FR" dirty="0"/>
              <a:t> </a:t>
            </a:r>
            <a:r>
              <a:rPr lang="fr-FR" dirty="0" err="1"/>
              <a:t>less</a:t>
            </a:r>
            <a:r>
              <a:rPr lang="fr-FR" dirty="0"/>
              <a:t> more </a:t>
            </a:r>
            <a:r>
              <a:rPr lang="fr-FR" dirty="0" err="1"/>
              <a:t>keep</a:t>
            </a:r>
            <a:r>
              <a:rPr lang="fr-FR" dirty="0"/>
              <a:t> start drop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J3 Matin - </a:t>
            </a:r>
            <a:r>
              <a:rPr lang="fr-FR" dirty="0" err="1"/>
              <a:t>Dixt</a:t>
            </a:r>
            <a:r>
              <a:rPr lang="fr-FR" dirty="0"/>
              <a:t> - Véhicule rouge - Rédaction d'US - Rédaction rapport </a:t>
            </a:r>
          </a:p>
          <a:p>
            <a:pPr lvl="1"/>
            <a:r>
              <a:rPr lang="fr-FR" dirty="0"/>
              <a:t>J3 AM - Planning poker - Le </a:t>
            </a:r>
            <a:r>
              <a:rPr lang="fr-FR" dirty="0" err="1"/>
              <a:t>reporting</a:t>
            </a:r>
            <a:r>
              <a:rPr lang="fr-FR" dirty="0"/>
              <a:t> </a:t>
            </a:r>
            <a:r>
              <a:rPr lang="fr-FR" dirty="0" err="1"/>
              <a:t>burn</a:t>
            </a:r>
            <a:r>
              <a:rPr lang="fr-FR" dirty="0"/>
              <a:t> down/up - Maj Management visuel - 4L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J4 Matin - 1,2,3 hé - </a:t>
            </a:r>
            <a:r>
              <a:rPr lang="fr-FR" dirty="0" err="1"/>
              <a:t>redaction</a:t>
            </a:r>
            <a:r>
              <a:rPr lang="fr-FR" dirty="0"/>
              <a:t> du rapport et envoi au jury</a:t>
            </a:r>
          </a:p>
          <a:p>
            <a:pPr lvl="1"/>
            <a:r>
              <a:rPr lang="fr-FR" dirty="0"/>
              <a:t>J4 AM - animation d'un </a:t>
            </a:r>
            <a:r>
              <a:rPr lang="fr-FR" dirty="0" err="1"/>
              <a:t>daily</a:t>
            </a:r>
            <a:r>
              <a:rPr lang="fr-FR" dirty="0"/>
              <a:t> - flux tiré - </a:t>
            </a:r>
            <a:r>
              <a:rPr lang="fr-FR" dirty="0" err="1"/>
              <a:t>repetition</a:t>
            </a:r>
            <a:r>
              <a:rPr lang="fr-FR" dirty="0"/>
              <a:t> par petits groupes - </a:t>
            </a:r>
            <a:r>
              <a:rPr lang="fr-FR" dirty="0" err="1"/>
              <a:t>speedboat</a:t>
            </a:r>
            <a:endParaRPr lang="fr-FR" b="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982A622-AFF6-C500-D11D-DF8394C370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44EEFFA-3711-4508-A387-DE94D88E561F}" type="slidenum">
              <a:rPr lang="fr-FR" smtClean="0"/>
              <a:pPr/>
              <a:t>72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DCB5850C-FC9A-CC08-B4A2-5428E1198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 programme de ces 4 jours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1449C52-31BE-6F14-C9F8-F66F52EB90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3092966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85D1A137-4DBF-FB4E-09A0-0CFB605831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r-FR" dirty="0"/>
              <a:t>Echanges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481F8E66-499A-D5A3-6BD2-0592B769A2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fr-FR" sz="19900" b="1" dirty="0"/>
              <a:t>?</a:t>
            </a:r>
            <a:endParaRPr lang="fr-FR" sz="9600" b="1" dirty="0"/>
          </a:p>
        </p:txBody>
      </p:sp>
      <p:sp>
        <p:nvSpPr>
          <p:cNvPr id="14" name="Titre 13">
            <a:extLst>
              <a:ext uri="{FF2B5EF4-FFF2-40B4-BE49-F238E27FC236}">
                <a16:creationId xmlns:a16="http://schemas.microsoft.com/office/drawing/2014/main" id="{B05681E8-155E-EDB3-6672-2B5097F81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C’est quoi l’agilité ?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19E61E30-EC77-7BB6-F27D-CDF3BA3430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Question ouverte au groupe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75537DF-5785-4BB8-B367-9D505673134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94463"/>
            <a:ext cx="304800" cy="153987"/>
          </a:xfrm>
        </p:spPr>
        <p:txBody>
          <a:bodyPr/>
          <a:lstStyle/>
          <a:p>
            <a:fld id="{744EEFFA-3711-4508-A387-DE94D88E561F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7837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12A317F-4AE1-8494-FD9B-BCC305ECB9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La Balle supersonique</a:t>
            </a:r>
          </a:p>
          <a:p>
            <a:pPr lvl="1"/>
            <a:r>
              <a:rPr lang="fr-FR" dirty="0"/>
              <a:t>Amélioration continue</a:t>
            </a:r>
          </a:p>
        </p:txBody>
      </p:sp>
      <p:pic>
        <p:nvPicPr>
          <p:cNvPr id="12" name="Espace réservé pour une image  11" descr="Une image contenant texte, table, intérieur, personne&#10;&#10;Description générée automatiquement">
            <a:extLst>
              <a:ext uri="{FF2B5EF4-FFF2-40B4-BE49-F238E27FC236}">
                <a16:creationId xmlns:a16="http://schemas.microsoft.com/office/drawing/2014/main" id="{4519ECC1-F8FC-7D23-1C53-DD85991278D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17F60B5-CBB2-681F-C136-25B7723959A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44EEFFA-3711-4508-A387-DE94D88E561F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087D423-D97C-6F61-F9F5-983260C4CF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r-FR" dirty="0" err="1"/>
              <a:t>Icebreaker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C5F1DF7-5512-2532-E32D-683B0A12F8E2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0409449" y="6493329"/>
            <a:ext cx="1555889" cy="123111"/>
          </a:xfrm>
          <a:prstGeom prst="rect">
            <a:avLst/>
          </a:prstGeom>
        </p:spPr>
        <p:txBody>
          <a:bodyPr horzOverflow="overflow" wrap="square" lIns="0" tIns="0" rIns="0" bIns="0">
            <a:spAutoFit/>
          </a:bodyPr>
          <a:lstStyle/>
          <a:p>
            <a:pPr algn="r"/>
            <a:r>
              <a:rPr lang="fr-FR"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Restreint</a:t>
            </a:r>
            <a:r>
              <a:rPr lang="fr-FR" sz="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Néosoft</a:t>
            </a:r>
          </a:p>
        </p:txBody>
      </p:sp>
    </p:spTree>
    <p:extLst>
      <p:ext uri="{BB962C8B-B14F-4D97-AF65-F5344CB8AC3E}">
        <p14:creationId xmlns:p14="http://schemas.microsoft.com/office/powerpoint/2010/main" val="113012856"/>
      </p:ext>
    </p:extLst>
  </p:cSld>
  <p:clrMapOvr>
    <a:masterClrMapping/>
  </p:clrMapOvr>
</p:sld>
</file>

<file path=ppt/theme/theme1.xml><?xml version="1.0" encoding="utf-8"?>
<a:theme xmlns:a="http://schemas.openxmlformats.org/drawingml/2006/main" name="Néosoft">
  <a:themeElements>
    <a:clrScheme name="Personnalisé 1">
      <a:dk1>
        <a:srgbClr val="051742"/>
      </a:dk1>
      <a:lt1>
        <a:srgbClr val="FFFFFF"/>
      </a:lt1>
      <a:dk2>
        <a:srgbClr val="0055FF"/>
      </a:dk2>
      <a:lt2>
        <a:srgbClr val="F2F2F2"/>
      </a:lt2>
      <a:accent1>
        <a:srgbClr val="051742"/>
      </a:accent1>
      <a:accent2>
        <a:srgbClr val="0055FF"/>
      </a:accent2>
      <a:accent3>
        <a:srgbClr val="FF5252"/>
      </a:accent3>
      <a:accent4>
        <a:srgbClr val="C6A293"/>
      </a:accent4>
      <a:accent5>
        <a:srgbClr val="F2F2F2"/>
      </a:accent5>
      <a:accent6>
        <a:srgbClr val="F2F2F2"/>
      </a:accent6>
      <a:hlink>
        <a:srgbClr val="051742"/>
      </a:hlink>
      <a:folHlink>
        <a:srgbClr val="05174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36000" tIns="0" rIns="36000" bIns="0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Néosoft Présentation Modèle v2a.potx" id="{A4D5A31F-4255-403B-944F-6FCA356D1866}" vid="{ABC7731D-A3CC-41DE-8BBE-EA34B8698AE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BD0A495A08C1D40B380D324E27D671D" ma:contentTypeVersion="13" ma:contentTypeDescription="Crée un document." ma:contentTypeScope="" ma:versionID="b1f5230e19cdfc6731da349f190a56ba">
  <xsd:schema xmlns:xsd="http://www.w3.org/2001/XMLSchema" xmlns:xs="http://www.w3.org/2001/XMLSchema" xmlns:p="http://schemas.microsoft.com/office/2006/metadata/properties" xmlns:ns2="858aa347-d5fe-4f7c-b01b-af6135a1011d" xmlns:ns3="88b7ebb3-d6df-4f3a-9e5c-6273655b9c9e" targetNamespace="http://schemas.microsoft.com/office/2006/metadata/properties" ma:root="true" ma:fieldsID="842b593b9b877b0a3bcfb2008b04ab8e" ns2:_="" ns3:_="">
    <xsd:import namespace="858aa347-d5fe-4f7c-b01b-af6135a1011d"/>
    <xsd:import namespace="88b7ebb3-d6df-4f3a-9e5c-6273655b9c9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8aa347-d5fe-4f7c-b01b-af6135a101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0ce048c6-5b1a-4401-8e8c-f82cbd97b04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b7ebb3-d6df-4f3a-9e5c-6273655b9c9e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286d70c8-969d-4b89-963a-d90c3cf68b2a}" ma:internalName="TaxCatchAll" ma:showField="CatchAllData" ma:web="88b7ebb3-d6df-4f3a-9e5c-6273655b9c9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8aa347-d5fe-4f7c-b01b-af6135a1011d">
      <Terms xmlns="http://schemas.microsoft.com/office/infopath/2007/PartnerControls"/>
    </lcf76f155ced4ddcb4097134ff3c332f>
    <TaxCatchAll xmlns="88b7ebb3-d6df-4f3a-9e5c-6273655b9c9e" xsi:nil="true"/>
  </documentManagement>
</p:properties>
</file>

<file path=customXml/itemProps1.xml><?xml version="1.0" encoding="utf-8"?>
<ds:datastoreItem xmlns:ds="http://schemas.openxmlformats.org/officeDocument/2006/customXml" ds:itemID="{F0BB7F98-3F64-4419-8628-CD7EBF48A5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8aa347-d5fe-4f7c-b01b-af6135a1011d"/>
    <ds:schemaRef ds:uri="88b7ebb3-d6df-4f3a-9e5c-6273655b9c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1A08B45-8D38-4F00-A54C-87F052B8792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70D2C5C-7D93-4461-B04F-C3FD23660BA2}">
  <ds:schemaRefs>
    <ds:schemaRef ds:uri="88b7ebb3-d6df-4f3a-9e5c-6273655b9c9e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elements/1.1/"/>
    <ds:schemaRef ds:uri="858aa347-d5fe-4f7c-b01b-af6135a1011d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1633</TotalTime>
  <Words>2506</Words>
  <Application>Microsoft Office PowerPoint</Application>
  <PresentationFormat>Grand écran</PresentationFormat>
  <Paragraphs>552</Paragraphs>
  <Slides>72</Slides>
  <Notes>24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72</vt:i4>
      </vt:variant>
    </vt:vector>
  </HeadingPairs>
  <TitlesOfParts>
    <vt:vector size="82" baseType="lpstr">
      <vt:lpstr>Arial</vt:lpstr>
      <vt:lpstr>Arial Black</vt:lpstr>
      <vt:lpstr>Calibri</vt:lpstr>
      <vt:lpstr>Courier New</vt:lpstr>
      <vt:lpstr>Lato Light</vt:lpstr>
      <vt:lpstr>mariannebold</vt:lpstr>
      <vt:lpstr>Montserrat Medium</vt:lpstr>
      <vt:lpstr>Raleway</vt:lpstr>
      <vt:lpstr>Symbol</vt:lpstr>
      <vt:lpstr>Néosoft</vt:lpstr>
      <vt:lpstr>Présentation PowerPoint</vt:lpstr>
      <vt:lpstr>Succès si… ?</vt:lpstr>
      <vt:lpstr>Présentation PowerPoint</vt:lpstr>
      <vt:lpstr>Kervin KUENY</vt:lpstr>
      <vt:lpstr>Qu’allez-vous créer ?</vt:lpstr>
      <vt:lpstr>Rappel</vt:lpstr>
      <vt:lpstr>4 Scénarios pédagogiques</vt:lpstr>
      <vt:lpstr>C’est quoi l’agilité ?</vt:lpstr>
      <vt:lpstr>Présentation PowerPoint</vt:lpstr>
      <vt:lpstr>Dans un salon professionnel, vous animez un stand sur l'agilité</vt:lpstr>
      <vt:lpstr>Matrice de Stacey</vt:lpstr>
      <vt:lpstr>Matrice de pas-Stacey (source Fabrice Aimeti)</vt:lpstr>
      <vt:lpstr>Le verrou levé par l’agilité</vt:lpstr>
      <vt:lpstr>Votre grille projet ?</vt:lpstr>
      <vt:lpstr>Présentation PowerPoint</vt:lpstr>
      <vt:lpstr>Votre projet ?</vt:lpstr>
      <vt:lpstr>ROTI</vt:lpstr>
      <vt:lpstr>Présentation PowerPoint</vt:lpstr>
      <vt:lpstr>Présentation PowerPoint</vt:lpstr>
      <vt:lpstr>Lean Startup, Scrum ou Kanban ? Quel est votre Talon d'agile ?</vt:lpstr>
      <vt:lpstr>Comment découper ?</vt:lpstr>
      <vt:lpstr>MVP</vt:lpstr>
      <vt:lpstr>Lean Startup</vt:lpstr>
      <vt:lpstr>Lean Startup</vt:lpstr>
      <vt:lpstr>Kanban</vt:lpstr>
      <vt:lpstr>Kanban</vt:lpstr>
      <vt:lpstr>Kanban</vt:lpstr>
      <vt:lpstr>Kanban</vt:lpstr>
      <vt:lpstr>4 principes Kanban</vt:lpstr>
      <vt:lpstr>Marshmarllow challenge</vt:lpstr>
      <vt:lpstr>Scrum</vt:lpstr>
      <vt:lpstr>Scrum</vt:lpstr>
      <vt:lpstr>Les événements</vt:lpstr>
      <vt:lpstr>Présentation PowerPoint</vt:lpstr>
      <vt:lpstr>Et si on est plus de 10 ?</vt:lpstr>
      <vt:lpstr>Votre projet ?</vt:lpstr>
      <vt:lpstr>Votre rapport ?</vt:lpstr>
      <vt:lpstr>Starfish</vt:lpstr>
      <vt:lpstr>Présentation PowerPoint</vt:lpstr>
      <vt:lpstr>Présentation PowerPoint</vt:lpstr>
      <vt:lpstr>Organiser le travail  en mode Agile</vt:lpstr>
      <vt:lpstr>Priorisation</vt:lpstr>
      <vt:lpstr>Présentation PowerPoint</vt:lpstr>
      <vt:lpstr>Priorisation</vt:lpstr>
      <vt:lpstr>Priorisation</vt:lpstr>
      <vt:lpstr>Vos US ?</vt:lpstr>
      <vt:lpstr>Backlog</vt:lpstr>
      <vt:lpstr>DOD ?</vt:lpstr>
      <vt:lpstr>Users story</vt:lpstr>
      <vt:lpstr>Présentation PowerPoint</vt:lpstr>
      <vt:lpstr>Planning poker</vt:lpstr>
      <vt:lpstr>Estimations</vt:lpstr>
      <vt:lpstr>On mesure comment</vt:lpstr>
      <vt:lpstr>Management visuel</vt:lpstr>
      <vt:lpstr>4L</vt:lpstr>
      <vt:lpstr>Présentation PowerPoint</vt:lpstr>
      <vt:lpstr>A vous de témoigner !</vt:lpstr>
      <vt:lpstr>Présentation PowerPoint</vt:lpstr>
      <vt:lpstr>Finalisation du rapport</vt:lpstr>
      <vt:lpstr>Présentation PowerPoint</vt:lpstr>
      <vt:lpstr>Présentation PowerPoint</vt:lpstr>
      <vt:lpstr>Exemple d’organisation du management visuel</vt:lpstr>
      <vt:lpstr>Flux tiré ?</vt:lpstr>
      <vt:lpstr>Le cercle d’or</vt:lpstr>
      <vt:lpstr>Que préférez-vous ?</vt:lpstr>
      <vt:lpstr>Le pitch</vt:lpstr>
      <vt:lpstr>Quelques ‘Trucs’</vt:lpstr>
      <vt:lpstr>Management visuel</vt:lpstr>
      <vt:lpstr>Présentation PowerPoint</vt:lpstr>
      <vt:lpstr>SPEEDBOAT</vt:lpstr>
      <vt:lpstr>Présentation PowerPoint</vt:lpstr>
      <vt:lpstr>Au programme de ces 4 jours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Ilana BETTAN</dc:creator>
  <cp:keywords/>
  <dc:description/>
  <cp:lastModifiedBy>Kervin KUENY</cp:lastModifiedBy>
  <cp:revision>20</cp:revision>
  <dcterms:created xsi:type="dcterms:W3CDTF">2022-12-07T09:12:55Z</dcterms:created>
  <dcterms:modified xsi:type="dcterms:W3CDTF">2023-06-22T21:25:59Z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0x010100EBD0A495A08C1D40B380D324E27D671D</vt:lpwstr>
  </property>
  <property fmtid="{D5CDD505-2E9C-101B-9397-08002B2CF9AE}" pid="3" name="MediaServiceImageTags">
    <vt:lpwstr/>
  </property>
  <property fmtid="{D5CDD505-2E9C-101B-9397-08002B2CF9AE}" pid="4" name="ClassificationContentMarkingHeaderLocations">
    <vt:lpwstr>Néosoft:8\Néosoft:8</vt:lpwstr>
  </property>
  <property fmtid="{D5CDD505-2E9C-101B-9397-08002B2CF9AE}" pid="5" name="ClassificationContentMarkingHeaderText">
    <vt:lpwstr>Public</vt:lpwstr>
  </property>
  <property fmtid="{D5CDD505-2E9C-101B-9397-08002B2CF9AE}" pid="6" name="MSIP_Label_dc3573f6-a8d2-4f63-b801-98520effd58e_Enabled">
    <vt:lpwstr>true</vt:lpwstr>
  </property>
  <property fmtid="{D5CDD505-2E9C-101B-9397-08002B2CF9AE}" pid="7" name="MSIP_Label_dc3573f6-a8d2-4f63-b801-98520effd58e_SetDate">
    <vt:lpwstr>2023-03-06T13:33:30Z</vt:lpwstr>
  </property>
  <property fmtid="{D5CDD505-2E9C-101B-9397-08002B2CF9AE}" pid="8" name="MSIP_Label_dc3573f6-a8d2-4f63-b801-98520effd58e_Method">
    <vt:lpwstr>Privileged</vt:lpwstr>
  </property>
  <property fmtid="{D5CDD505-2E9C-101B-9397-08002B2CF9AE}" pid="9" name="MSIP_Label_dc3573f6-a8d2-4f63-b801-98520effd58e_Name">
    <vt:lpwstr>Document_Restreint Néo-Soft</vt:lpwstr>
  </property>
  <property fmtid="{D5CDD505-2E9C-101B-9397-08002B2CF9AE}" pid="10" name="MSIP_Label_dc3573f6-a8d2-4f63-b801-98520effd58e_SiteId">
    <vt:lpwstr>09b07065-15c8-4f56-812c-e223c6d8bd2d</vt:lpwstr>
  </property>
  <property fmtid="{D5CDD505-2E9C-101B-9397-08002B2CF9AE}" pid="11" name="MSIP_Label_dc3573f6-a8d2-4f63-b801-98520effd58e_ActionId">
    <vt:lpwstr>0d8d8df0-820b-4732-835f-133be7e466e8</vt:lpwstr>
  </property>
  <property fmtid="{D5CDD505-2E9C-101B-9397-08002B2CF9AE}" pid="12" name="MSIP_Label_dc3573f6-a8d2-4f63-b801-98520effd58e_ContentBits">
    <vt:lpwstr>2</vt:lpwstr>
  </property>
  <property fmtid="{D5CDD505-2E9C-101B-9397-08002B2CF9AE}" pid="13" name="ClassificationContentMarkingFooterLocations">
    <vt:lpwstr>Néosoft:10\Néosoft:9</vt:lpwstr>
  </property>
  <property fmtid="{D5CDD505-2E9C-101B-9397-08002B2CF9AE}" pid="14" name="ClassificationContentMarkingFooterText">
    <vt:lpwstr>Restreint Néosoft</vt:lpwstr>
  </property>
</Properties>
</file>